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Corbel"/>
      <p:regular r:id="rId20"/>
      <p:bold r:id="rId21"/>
      <p:italic r:id="rId22"/>
      <p:boldItalic r:id="rId23"/>
    </p:embeddedFont>
    <p:embeddedFont>
      <p:font typeface="Century Schoolbook"/>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fVOWMKdz/KThH+h5Uq/rVTeRU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22" Type="http://schemas.openxmlformats.org/officeDocument/2006/relationships/font" Target="fonts/Corbel-italic.fntdata"/><Relationship Id="rId21" Type="http://schemas.openxmlformats.org/officeDocument/2006/relationships/font" Target="fonts/Corbel-bold.fntdata"/><Relationship Id="rId24" Type="http://schemas.openxmlformats.org/officeDocument/2006/relationships/font" Target="fonts/CenturySchoolbook-regular.fntdata"/><Relationship Id="rId23" Type="http://schemas.openxmlformats.org/officeDocument/2006/relationships/font" Target="fonts/Corbel-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enturySchoolbook-italic.fntdata"/><Relationship Id="rId25" Type="http://schemas.openxmlformats.org/officeDocument/2006/relationships/font" Target="fonts/CenturySchoolbook-bold.fntdata"/><Relationship Id="rId28" Type="http://customschemas.google.com/relationships/presentationmetadata" Target="metadata"/><Relationship Id="rId27" Type="http://schemas.openxmlformats.org/officeDocument/2006/relationships/font" Target="fonts/CenturySchoolboo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chemeClr val="dk2"/>
        </a:solidFill>
      </p:bgPr>
    </p:bg>
    <p:spTree>
      <p:nvGrpSpPr>
        <p:cNvPr id="17" name="Shape 17"/>
        <p:cNvGrpSpPr/>
        <p:nvPr/>
      </p:nvGrpSpPr>
      <p:grpSpPr>
        <a:xfrm>
          <a:off x="0" y="0"/>
          <a:ext cx="0" cy="0"/>
          <a:chOff x="0" y="0"/>
          <a:chExt cx="0" cy="0"/>
        </a:xfrm>
      </p:grpSpPr>
      <p:sp>
        <p:nvSpPr>
          <p:cNvPr id="18" name="Google Shape;18;p18" title="Page Number Shape"/>
          <p:cNvSpPr/>
          <p:nvPr/>
        </p:nvSpPr>
        <p:spPr>
          <a:xfrm>
            <a:off x="11784011" y="-1"/>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19" name="Google Shape;19;p18"/>
          <p:cNvSpPr txBox="1"/>
          <p:nvPr>
            <p:ph type="ctrTitle"/>
          </p:nvPr>
        </p:nvSpPr>
        <p:spPr>
          <a:xfrm>
            <a:off x="5747656" y="1264197"/>
            <a:ext cx="5670487" cy="4268965"/>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lt2"/>
              </a:buClr>
              <a:buSzPts val="6000"/>
              <a:buFont typeface="Century Schoolbook"/>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8"/>
          <p:cNvSpPr txBox="1"/>
          <p:nvPr>
            <p:ph idx="1" type="subTitle"/>
          </p:nvPr>
        </p:nvSpPr>
        <p:spPr>
          <a:xfrm>
            <a:off x="667666" y="4151085"/>
            <a:ext cx="4633806" cy="1591181"/>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lt2"/>
              </a:buClr>
              <a:buSzPts val="2300"/>
              <a:buNone/>
              <a:defRPr b="0" i="1" sz="2300">
                <a:solidFill>
                  <a:schemeClr val="lt2"/>
                </a:solidFill>
              </a:defRPr>
            </a:lvl1pPr>
            <a:lvl2pPr lvl="1" algn="ctr">
              <a:lnSpc>
                <a:spcPct val="112000"/>
              </a:lnSpc>
              <a:spcBef>
                <a:spcPts val="900"/>
              </a:spcBef>
              <a:spcAft>
                <a:spcPts val="0"/>
              </a:spcAft>
              <a:buClr>
                <a:srgbClr val="FEFEFE"/>
              </a:buClr>
              <a:buSzPts val="2000"/>
              <a:buNone/>
              <a:defRPr sz="2000"/>
            </a:lvl2pPr>
            <a:lvl3pPr lvl="2" algn="ctr">
              <a:lnSpc>
                <a:spcPct val="112000"/>
              </a:lnSpc>
              <a:spcBef>
                <a:spcPts val="900"/>
              </a:spcBef>
              <a:spcAft>
                <a:spcPts val="0"/>
              </a:spcAft>
              <a:buClr>
                <a:srgbClr val="FEFEFE"/>
              </a:buClr>
              <a:buSzPts val="1800"/>
              <a:buNone/>
              <a:defRPr sz="1800"/>
            </a:lvl3pPr>
            <a:lvl4pPr lvl="3" algn="ctr">
              <a:lnSpc>
                <a:spcPct val="112000"/>
              </a:lnSpc>
              <a:spcBef>
                <a:spcPts val="900"/>
              </a:spcBef>
              <a:spcAft>
                <a:spcPts val="0"/>
              </a:spcAft>
              <a:buClr>
                <a:srgbClr val="FEFEFE"/>
              </a:buClr>
              <a:buSzPts val="1600"/>
              <a:buNone/>
              <a:defRPr sz="1600"/>
            </a:lvl4pPr>
            <a:lvl5pPr lvl="4" algn="ctr">
              <a:lnSpc>
                <a:spcPct val="112000"/>
              </a:lnSpc>
              <a:spcBef>
                <a:spcPts val="900"/>
              </a:spcBef>
              <a:spcAft>
                <a:spcPts val="0"/>
              </a:spcAft>
              <a:buClr>
                <a:srgbClr val="FEFEFE"/>
              </a:buClr>
              <a:buSzPts val="1600"/>
              <a:buNone/>
              <a:defRPr sz="1600"/>
            </a:lvl5pPr>
            <a:lvl6pPr lvl="5" algn="ctr">
              <a:lnSpc>
                <a:spcPct val="112000"/>
              </a:lnSpc>
              <a:spcBef>
                <a:spcPts val="1300"/>
              </a:spcBef>
              <a:spcAft>
                <a:spcPts val="0"/>
              </a:spcAft>
              <a:buClr>
                <a:srgbClr val="FEFEFE"/>
              </a:buClr>
              <a:buSzPts val="1600"/>
              <a:buNone/>
              <a:defRPr sz="1600"/>
            </a:lvl6pPr>
            <a:lvl7pPr lvl="6" algn="ctr">
              <a:lnSpc>
                <a:spcPct val="112000"/>
              </a:lnSpc>
              <a:spcBef>
                <a:spcPts val="1300"/>
              </a:spcBef>
              <a:spcAft>
                <a:spcPts val="0"/>
              </a:spcAft>
              <a:buClr>
                <a:srgbClr val="FEFEFE"/>
              </a:buClr>
              <a:buSzPts val="1600"/>
              <a:buNone/>
              <a:defRPr sz="1600"/>
            </a:lvl7pPr>
            <a:lvl8pPr lvl="7" algn="ctr">
              <a:lnSpc>
                <a:spcPct val="112000"/>
              </a:lnSpc>
              <a:spcBef>
                <a:spcPts val="1300"/>
              </a:spcBef>
              <a:spcAft>
                <a:spcPts val="0"/>
              </a:spcAft>
              <a:buClr>
                <a:srgbClr val="FEFEFE"/>
              </a:buClr>
              <a:buSzPts val="1600"/>
              <a:buNone/>
              <a:defRPr sz="1600"/>
            </a:lvl8pPr>
            <a:lvl9pPr lvl="8" algn="ctr">
              <a:lnSpc>
                <a:spcPct val="112000"/>
              </a:lnSpc>
              <a:spcBef>
                <a:spcPts val="1300"/>
              </a:spcBef>
              <a:spcAft>
                <a:spcPts val="0"/>
              </a:spcAft>
              <a:buClr>
                <a:srgbClr val="FEFEFE"/>
              </a:buClr>
              <a:buSzPts val="1600"/>
              <a:buNone/>
              <a:defRPr sz="1600"/>
            </a:lvl9pPr>
          </a:lstStyle>
          <a:p/>
        </p:txBody>
      </p:sp>
      <p:cxnSp>
        <p:nvCxnSpPr>
          <p:cNvPr id="21" name="Google Shape;21;p18" title="Verticle Rule Line"/>
          <p:cNvCxnSpPr/>
          <p:nvPr/>
        </p:nvCxnSpPr>
        <p:spPr>
          <a:xfrm>
            <a:off x="5524563" y="1115733"/>
            <a:ext cx="0" cy="4626534"/>
          </a:xfrm>
          <a:prstGeom prst="straightConnector1">
            <a:avLst/>
          </a:prstGeom>
          <a:noFill/>
          <a:ln cap="flat" cmpd="sng" w="63500">
            <a:solidFill>
              <a:schemeClr val="lt2"/>
            </a:solidFill>
            <a:prstDash val="solid"/>
            <a:round/>
            <a:headEnd len="sm" w="sm" type="none"/>
            <a:tailEnd len="sm" w="sm" type="none"/>
          </a:ln>
        </p:spPr>
      </p:cxnSp>
      <p:sp>
        <p:nvSpPr>
          <p:cNvPr id="22" name="Google Shape;22;p18"/>
          <p:cNvSpPr/>
          <p:nvPr>
            <p:ph idx="2" type="pic"/>
          </p:nvPr>
        </p:nvSpPr>
        <p:spPr>
          <a:xfrm>
            <a:off x="2743615" y="1367500"/>
            <a:ext cx="2397795" cy="2397795"/>
          </a:xfrm>
          <a:prstGeom prst="ellipse">
            <a:avLst/>
          </a:prstGeom>
          <a:solidFill>
            <a:schemeClr val="dk1"/>
          </a:solidFill>
          <a:ln>
            <a:noFill/>
          </a:ln>
        </p:spPr>
      </p:sp>
    </p:spTree>
  </p:cSld>
  <p:clrMapOvr>
    <a:masterClrMapping/>
  </p:clrMapOvr>
  <p:extLst>
    <p:ext uri="{DCECCB84-F9BA-43D5-87BE-67443E8EF086}">
      <p15:sldGuideLst>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Bullets in a row">
  <p:cSld name="Numbered Bullets in a row">
    <p:spTree>
      <p:nvGrpSpPr>
        <p:cNvPr id="117" name="Shape 117"/>
        <p:cNvGrpSpPr/>
        <p:nvPr/>
      </p:nvGrpSpPr>
      <p:grpSpPr>
        <a:xfrm>
          <a:off x="0" y="0"/>
          <a:ext cx="0" cy="0"/>
          <a:chOff x="0" y="0"/>
          <a:chExt cx="0" cy="0"/>
        </a:xfrm>
      </p:grpSpPr>
      <p:sp>
        <p:nvSpPr>
          <p:cNvPr id="118" name="Google Shape;118;p26"/>
          <p:cNvSpPr/>
          <p:nvPr/>
        </p:nvSpPr>
        <p:spPr>
          <a:xfrm>
            <a:off x="0" y="0"/>
            <a:ext cx="48961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19" name="Google Shape;119;p26"/>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6"/>
          <p:cNvSpPr txBox="1"/>
          <p:nvPr>
            <p:ph idx="1" type="body"/>
          </p:nvPr>
        </p:nvSpPr>
        <p:spPr>
          <a:xfrm>
            <a:off x="5162550" y="2019300"/>
            <a:ext cx="1944000" cy="2700000"/>
          </a:xfrm>
          <a:prstGeom prst="rect">
            <a:avLst/>
          </a:prstGeom>
          <a:gradFill>
            <a:gsLst>
              <a:gs pos="0">
                <a:srgbClr val="D8EBF0"/>
              </a:gs>
              <a:gs pos="99000">
                <a:srgbClr val="D8EBF0"/>
              </a:gs>
              <a:gs pos="100000">
                <a:schemeClr val="accent1"/>
              </a:gs>
            </a:gsLst>
            <a:lin ang="5400000" scaled="0"/>
          </a:gradFill>
          <a:ln>
            <a:noFill/>
          </a:ln>
        </p:spPr>
        <p:txBody>
          <a:bodyPr anchorCtr="0" anchor="t" bIns="0" lIns="0" spcFirstLastPara="1" rIns="0" wrap="square" tIns="1332000">
            <a:noAutofit/>
          </a:bodyPr>
          <a:lstStyle>
            <a:lvl1pPr indent="-228600" lvl="0" marL="457200" algn="ctr">
              <a:lnSpc>
                <a:spcPct val="112000"/>
              </a:lnSpc>
              <a:spcBef>
                <a:spcPts val="900"/>
              </a:spcBef>
              <a:spcAft>
                <a:spcPts val="0"/>
              </a:spcAft>
              <a:buClr>
                <a:srgbClr val="262626"/>
              </a:buClr>
              <a:buSzPts val="1600"/>
              <a:buNone/>
              <a:defRPr sz="1600"/>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1" name="Google Shape;121;p26"/>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6"/>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6"/>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6"/>
          <p:cNvSpPr txBox="1"/>
          <p:nvPr>
            <p:ph idx="2" type="body"/>
          </p:nvPr>
        </p:nvSpPr>
        <p:spPr>
          <a:xfrm>
            <a:off x="7295806" y="2019300"/>
            <a:ext cx="1943100" cy="2700000"/>
          </a:xfrm>
          <a:prstGeom prst="rect">
            <a:avLst/>
          </a:prstGeom>
          <a:gradFill>
            <a:gsLst>
              <a:gs pos="0">
                <a:srgbClr val="F8F0D9"/>
              </a:gs>
              <a:gs pos="99000">
                <a:srgbClr val="F8F0D9"/>
              </a:gs>
              <a:gs pos="100000">
                <a:schemeClr val="accent3"/>
              </a:gs>
            </a:gsLst>
            <a:lin ang="5400000" scaled="0"/>
          </a:gradFill>
          <a:ln>
            <a:noFill/>
          </a:ln>
        </p:spPr>
        <p:txBody>
          <a:bodyPr anchorCtr="0" anchor="t" bIns="0" lIns="0" spcFirstLastPara="1" rIns="0" wrap="square" tIns="1332000">
            <a:noAutofit/>
          </a:bodyPr>
          <a:lstStyle>
            <a:lvl1pPr indent="-228600" lvl="0" marL="457200" algn="ctr">
              <a:lnSpc>
                <a:spcPct val="112000"/>
              </a:lnSpc>
              <a:spcBef>
                <a:spcPts val="900"/>
              </a:spcBef>
              <a:spcAft>
                <a:spcPts val="0"/>
              </a:spcAft>
              <a:buClr>
                <a:srgbClr val="262626"/>
              </a:buClr>
              <a:buSzPts val="1600"/>
              <a:buNone/>
              <a:defRPr sz="1600"/>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5" name="Google Shape;125;p26"/>
          <p:cNvSpPr txBox="1"/>
          <p:nvPr>
            <p:ph idx="3" type="body"/>
          </p:nvPr>
        </p:nvSpPr>
        <p:spPr>
          <a:xfrm>
            <a:off x="9428163" y="2019300"/>
            <a:ext cx="1943100" cy="2700000"/>
          </a:xfrm>
          <a:prstGeom prst="rect">
            <a:avLst/>
          </a:prstGeom>
          <a:gradFill>
            <a:gsLst>
              <a:gs pos="0">
                <a:srgbClr val="E7DCE7"/>
              </a:gs>
              <a:gs pos="99000">
                <a:srgbClr val="E7DCE7"/>
              </a:gs>
              <a:gs pos="100000">
                <a:schemeClr val="accent5"/>
              </a:gs>
            </a:gsLst>
            <a:lin ang="5400000" scaled="0"/>
          </a:gradFill>
          <a:ln>
            <a:noFill/>
          </a:ln>
        </p:spPr>
        <p:txBody>
          <a:bodyPr anchorCtr="0" anchor="t" bIns="0" lIns="0" spcFirstLastPara="1" rIns="0" wrap="square" tIns="1332000">
            <a:noAutofit/>
          </a:bodyPr>
          <a:lstStyle>
            <a:lvl1pPr indent="-228600" lvl="0" marL="457200" algn="ctr">
              <a:lnSpc>
                <a:spcPct val="112000"/>
              </a:lnSpc>
              <a:spcBef>
                <a:spcPts val="900"/>
              </a:spcBef>
              <a:spcAft>
                <a:spcPts val="0"/>
              </a:spcAft>
              <a:buClr>
                <a:srgbClr val="262626"/>
              </a:buClr>
              <a:buSzPts val="1600"/>
              <a:buNone/>
              <a:defRPr sz="1600"/>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6" name="Google Shape;126;p26"/>
          <p:cNvSpPr/>
          <p:nvPr>
            <p:ph idx="4" type="body"/>
          </p:nvPr>
        </p:nvSpPr>
        <p:spPr>
          <a:xfrm>
            <a:off x="5720550" y="2324100"/>
            <a:ext cx="828000" cy="828000"/>
          </a:xfrm>
          <a:prstGeom prst="ellipse">
            <a:avLst/>
          </a:prstGeom>
          <a:solidFill>
            <a:srgbClr val="262626"/>
          </a:solidFill>
          <a:ln>
            <a:noFill/>
          </a:ln>
        </p:spPr>
        <p:txBody>
          <a:bodyPr anchorCtr="0" anchor="ctr" bIns="0" lIns="0" spcFirstLastPara="1" rIns="0" wrap="square" tIns="0">
            <a:normAutofit/>
          </a:bodyPr>
          <a:lstStyle>
            <a:lvl1pPr indent="-228600" lvl="0" marL="457200" algn="ctr">
              <a:lnSpc>
                <a:spcPct val="100000"/>
              </a:lnSpc>
              <a:spcBef>
                <a:spcPts val="900"/>
              </a:spcBef>
              <a:spcAft>
                <a:spcPts val="0"/>
              </a:spcAft>
              <a:buClr>
                <a:schemeClr val="lt1"/>
              </a:buClr>
              <a:buSzPts val="2000"/>
              <a:buNone/>
              <a:defRPr i="1" sz="2000">
                <a:solidFill>
                  <a:schemeClr val="lt1"/>
                </a:solidFill>
                <a:latin typeface="Century Schoolbook"/>
                <a:ea typeface="Century Schoolbook"/>
                <a:cs typeface="Century Schoolbook"/>
                <a:sym typeface="Century Schoolbook"/>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7" name="Google Shape;127;p26"/>
          <p:cNvSpPr/>
          <p:nvPr>
            <p:ph idx="5" type="body"/>
          </p:nvPr>
        </p:nvSpPr>
        <p:spPr>
          <a:xfrm>
            <a:off x="7853356" y="2324100"/>
            <a:ext cx="828000" cy="828000"/>
          </a:xfrm>
          <a:prstGeom prst="ellipse">
            <a:avLst/>
          </a:prstGeom>
          <a:solidFill>
            <a:srgbClr val="262626"/>
          </a:solidFill>
          <a:ln>
            <a:noFill/>
          </a:ln>
        </p:spPr>
        <p:txBody>
          <a:bodyPr anchorCtr="0" anchor="ctr" bIns="0" lIns="0" spcFirstLastPara="1" rIns="0" wrap="square" tIns="0">
            <a:normAutofit/>
          </a:bodyPr>
          <a:lstStyle>
            <a:lvl1pPr indent="-228600" lvl="0" marL="457200" algn="ctr">
              <a:lnSpc>
                <a:spcPct val="112000"/>
              </a:lnSpc>
              <a:spcBef>
                <a:spcPts val="900"/>
              </a:spcBef>
              <a:spcAft>
                <a:spcPts val="0"/>
              </a:spcAft>
              <a:buClr>
                <a:schemeClr val="lt1"/>
              </a:buClr>
              <a:buSzPts val="2000"/>
              <a:buNone/>
              <a:defRPr i="1">
                <a:solidFill>
                  <a:schemeClr val="lt1"/>
                </a:solidFill>
                <a:latin typeface="Century Schoolbook"/>
                <a:ea typeface="Century Schoolbook"/>
                <a:cs typeface="Century Schoolbook"/>
                <a:sym typeface="Century Schoolbook"/>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8" name="Google Shape;128;p26"/>
          <p:cNvSpPr/>
          <p:nvPr>
            <p:ph idx="6" type="body"/>
          </p:nvPr>
        </p:nvSpPr>
        <p:spPr>
          <a:xfrm>
            <a:off x="9985713" y="2324100"/>
            <a:ext cx="828000" cy="828000"/>
          </a:xfrm>
          <a:prstGeom prst="ellipse">
            <a:avLst/>
          </a:prstGeom>
          <a:solidFill>
            <a:srgbClr val="262626"/>
          </a:solidFill>
          <a:ln>
            <a:noFill/>
          </a:ln>
        </p:spPr>
        <p:txBody>
          <a:bodyPr anchorCtr="0" anchor="ctr" bIns="0" lIns="0" spcFirstLastPara="1" rIns="0" wrap="square" tIns="0">
            <a:normAutofit/>
          </a:bodyPr>
          <a:lstStyle>
            <a:lvl1pPr indent="-228600" lvl="0" marL="457200" algn="ctr">
              <a:lnSpc>
                <a:spcPct val="112000"/>
              </a:lnSpc>
              <a:spcBef>
                <a:spcPts val="900"/>
              </a:spcBef>
              <a:spcAft>
                <a:spcPts val="0"/>
              </a:spcAft>
              <a:buClr>
                <a:schemeClr val="lt1"/>
              </a:buClr>
              <a:buSzPts val="2000"/>
              <a:buNone/>
              <a:defRPr i="1">
                <a:solidFill>
                  <a:schemeClr val="lt1"/>
                </a:solidFill>
                <a:latin typeface="Century Schoolbook"/>
                <a:ea typeface="Century Schoolbook"/>
                <a:cs typeface="Century Schoolbook"/>
                <a:sym typeface="Century Schoolbook"/>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29" name="Google Shape;129;p26"/>
          <p:cNvSpPr txBox="1"/>
          <p:nvPr>
            <p:ph idx="7"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rgbClr val="262626"/>
              </a:buClr>
              <a:buSzPts val="2000"/>
              <a:buNone/>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130" name="Google Shape;130;p26" title="Horizontal Rule Line"/>
          <p:cNvCxnSpPr/>
          <p:nvPr/>
        </p:nvCxnSpPr>
        <p:spPr>
          <a:xfrm>
            <a:off x="0" y="6199730"/>
            <a:ext cx="4495800"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131" name="Shape 131"/>
        <p:cNvGrpSpPr/>
        <p:nvPr/>
      </p:nvGrpSpPr>
      <p:grpSpPr>
        <a:xfrm>
          <a:off x="0" y="0"/>
          <a:ext cx="0" cy="0"/>
          <a:chOff x="0" y="0"/>
          <a:chExt cx="0" cy="0"/>
        </a:xfrm>
      </p:grpSpPr>
      <p:sp>
        <p:nvSpPr>
          <p:cNvPr id="132" name="Google Shape;132;p27"/>
          <p:cNvSpPr/>
          <p:nvPr/>
        </p:nvSpPr>
        <p:spPr>
          <a:xfrm>
            <a:off x="0" y="0"/>
            <a:ext cx="489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33" name="Google Shape;133;p27"/>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000"/>
              <a:buFont typeface="Century Schoolbook"/>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7"/>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7"/>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7"/>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7"/>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chemeClr val="lt1"/>
              </a:buClr>
              <a:buSzPts val="2000"/>
              <a:buNone/>
              <a:defRPr>
                <a:solidFill>
                  <a:schemeClr val="lt1"/>
                </a:solidFill>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138" name="Google Shape;138;p27"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Medium Photos with Descriptions">
  <p:cSld name="6 Medium Photos with Descriptions">
    <p:spTree>
      <p:nvGrpSpPr>
        <p:cNvPr id="139" name="Shape 139"/>
        <p:cNvGrpSpPr/>
        <p:nvPr/>
      </p:nvGrpSpPr>
      <p:grpSpPr>
        <a:xfrm>
          <a:off x="0" y="0"/>
          <a:ext cx="0" cy="0"/>
          <a:chOff x="0" y="0"/>
          <a:chExt cx="0" cy="0"/>
        </a:xfrm>
      </p:grpSpPr>
      <p:sp>
        <p:nvSpPr>
          <p:cNvPr id="140" name="Google Shape;140;p28"/>
          <p:cNvSpPr/>
          <p:nvPr/>
        </p:nvSpPr>
        <p:spPr>
          <a:xfrm>
            <a:off x="0" y="0"/>
            <a:ext cx="48961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41" name="Google Shape;141;p28"/>
          <p:cNvSpPr txBox="1"/>
          <p:nvPr>
            <p:ph type="title"/>
          </p:nvPr>
        </p:nvSpPr>
        <p:spPr>
          <a:xfrm>
            <a:off x="762000" y="2831932"/>
            <a:ext cx="3833906" cy="1562638"/>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262626"/>
              </a:buClr>
              <a:buSzPts val="5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8"/>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8"/>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8"/>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8"/>
          <p:cNvSpPr txBox="1"/>
          <p:nvPr>
            <p:ph idx="1" type="body"/>
          </p:nvPr>
        </p:nvSpPr>
        <p:spPr>
          <a:xfrm>
            <a:off x="762000" y="4573117"/>
            <a:ext cx="3842550" cy="1178396"/>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rgbClr val="262626"/>
              </a:buClr>
              <a:buSzPts val="2000"/>
              <a:buNone/>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146" name="Google Shape;146;p28"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
        <p:nvSpPr>
          <p:cNvPr id="147" name="Google Shape;147;p28"/>
          <p:cNvSpPr/>
          <p:nvPr>
            <p:ph idx="2" type="pic"/>
          </p:nvPr>
        </p:nvSpPr>
        <p:spPr>
          <a:xfrm>
            <a:off x="2424736" y="482857"/>
            <a:ext cx="2179814" cy="2179814"/>
          </a:xfrm>
          <a:prstGeom prst="ellipse">
            <a:avLst/>
          </a:prstGeom>
          <a:solidFill>
            <a:srgbClr val="F2F2F2"/>
          </a:solidFill>
          <a:ln>
            <a:noFill/>
          </a:ln>
        </p:spPr>
      </p:sp>
      <p:sp>
        <p:nvSpPr>
          <p:cNvPr id="148" name="Google Shape;148;p28"/>
          <p:cNvSpPr txBox="1"/>
          <p:nvPr>
            <p:ph idx="3" type="body"/>
          </p:nvPr>
        </p:nvSpPr>
        <p:spPr>
          <a:xfrm>
            <a:off x="5162550" y="559678"/>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49" name="Google Shape;149;p28"/>
          <p:cNvSpPr txBox="1"/>
          <p:nvPr>
            <p:ph idx="4" type="body"/>
          </p:nvPr>
        </p:nvSpPr>
        <p:spPr>
          <a:xfrm>
            <a:off x="7295581" y="559678"/>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50" name="Google Shape;150;p28"/>
          <p:cNvSpPr txBox="1"/>
          <p:nvPr>
            <p:ph idx="5" type="body"/>
          </p:nvPr>
        </p:nvSpPr>
        <p:spPr>
          <a:xfrm>
            <a:off x="9428613" y="559678"/>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51" name="Google Shape;151;p28"/>
          <p:cNvSpPr txBox="1"/>
          <p:nvPr>
            <p:ph idx="6" type="body"/>
          </p:nvPr>
        </p:nvSpPr>
        <p:spPr>
          <a:xfrm>
            <a:off x="5162550" y="3429000"/>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52" name="Google Shape;152;p28"/>
          <p:cNvSpPr txBox="1"/>
          <p:nvPr>
            <p:ph idx="7" type="body"/>
          </p:nvPr>
        </p:nvSpPr>
        <p:spPr>
          <a:xfrm>
            <a:off x="7295356" y="3429000"/>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53" name="Google Shape;153;p28"/>
          <p:cNvSpPr txBox="1"/>
          <p:nvPr>
            <p:ph idx="8" type="body"/>
          </p:nvPr>
        </p:nvSpPr>
        <p:spPr>
          <a:xfrm>
            <a:off x="9428163" y="3429000"/>
            <a:ext cx="1944000" cy="2700000"/>
          </a:xfrm>
          <a:prstGeom prst="rect">
            <a:avLst/>
          </a:prstGeom>
          <a:solidFill>
            <a:schemeClr val="lt1"/>
          </a:solidFill>
          <a:ln>
            <a:noFill/>
          </a:ln>
        </p:spPr>
        <p:txBody>
          <a:bodyPr anchorCtr="0" anchor="ctr" bIns="72000" lIns="0" spcFirstLastPara="1" rIns="0" wrap="square" tIns="1944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54" name="Google Shape;154;p28"/>
          <p:cNvSpPr/>
          <p:nvPr>
            <p:ph idx="9" type="pic"/>
          </p:nvPr>
        </p:nvSpPr>
        <p:spPr>
          <a:xfrm>
            <a:off x="5234550" y="647388"/>
            <a:ext cx="1800000" cy="1800000"/>
          </a:xfrm>
          <a:prstGeom prst="rect">
            <a:avLst/>
          </a:prstGeom>
          <a:solidFill>
            <a:srgbClr val="F2F2F2"/>
          </a:solidFill>
          <a:ln>
            <a:noFill/>
          </a:ln>
        </p:spPr>
      </p:sp>
      <p:sp>
        <p:nvSpPr>
          <p:cNvPr id="155" name="Google Shape;155;p28"/>
          <p:cNvSpPr/>
          <p:nvPr>
            <p:ph idx="13" type="pic"/>
          </p:nvPr>
        </p:nvSpPr>
        <p:spPr>
          <a:xfrm>
            <a:off x="7367581" y="647388"/>
            <a:ext cx="1800000" cy="1800000"/>
          </a:xfrm>
          <a:prstGeom prst="rect">
            <a:avLst/>
          </a:prstGeom>
          <a:solidFill>
            <a:srgbClr val="F2F2F2"/>
          </a:solidFill>
          <a:ln>
            <a:noFill/>
          </a:ln>
        </p:spPr>
      </p:sp>
      <p:sp>
        <p:nvSpPr>
          <p:cNvPr id="156" name="Google Shape;156;p28"/>
          <p:cNvSpPr/>
          <p:nvPr>
            <p:ph idx="14" type="pic"/>
          </p:nvPr>
        </p:nvSpPr>
        <p:spPr>
          <a:xfrm>
            <a:off x="9500613" y="647388"/>
            <a:ext cx="1800000" cy="1800000"/>
          </a:xfrm>
          <a:prstGeom prst="rect">
            <a:avLst/>
          </a:prstGeom>
          <a:solidFill>
            <a:srgbClr val="F2F2F2"/>
          </a:solidFill>
          <a:ln>
            <a:noFill/>
          </a:ln>
        </p:spPr>
      </p:sp>
      <p:sp>
        <p:nvSpPr>
          <p:cNvPr id="157" name="Google Shape;157;p28"/>
          <p:cNvSpPr/>
          <p:nvPr>
            <p:ph idx="15" type="pic"/>
          </p:nvPr>
        </p:nvSpPr>
        <p:spPr>
          <a:xfrm>
            <a:off x="5234550" y="3516711"/>
            <a:ext cx="1800000" cy="1800000"/>
          </a:xfrm>
          <a:prstGeom prst="rect">
            <a:avLst/>
          </a:prstGeom>
          <a:solidFill>
            <a:srgbClr val="F2F2F2"/>
          </a:solidFill>
          <a:ln>
            <a:noFill/>
          </a:ln>
        </p:spPr>
      </p:sp>
      <p:sp>
        <p:nvSpPr>
          <p:cNvPr id="158" name="Google Shape;158;p28"/>
          <p:cNvSpPr/>
          <p:nvPr>
            <p:ph idx="16" type="pic"/>
          </p:nvPr>
        </p:nvSpPr>
        <p:spPr>
          <a:xfrm>
            <a:off x="7367581" y="3516711"/>
            <a:ext cx="1800000" cy="1800000"/>
          </a:xfrm>
          <a:prstGeom prst="rect">
            <a:avLst/>
          </a:prstGeom>
          <a:solidFill>
            <a:srgbClr val="F2F2F2"/>
          </a:solidFill>
          <a:ln>
            <a:noFill/>
          </a:ln>
        </p:spPr>
      </p:sp>
      <p:sp>
        <p:nvSpPr>
          <p:cNvPr id="159" name="Google Shape;159;p28"/>
          <p:cNvSpPr/>
          <p:nvPr>
            <p:ph idx="17" type="pic"/>
          </p:nvPr>
        </p:nvSpPr>
        <p:spPr>
          <a:xfrm>
            <a:off x="9500163" y="3516711"/>
            <a:ext cx="1800000" cy="18000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dk2"/>
        </a:solidFill>
      </p:bgPr>
    </p:bg>
    <p:spTree>
      <p:nvGrpSpPr>
        <p:cNvPr id="160" name="Shape 160"/>
        <p:cNvGrpSpPr/>
        <p:nvPr/>
      </p:nvGrpSpPr>
      <p:grpSpPr>
        <a:xfrm>
          <a:off x="0" y="0"/>
          <a:ext cx="0" cy="0"/>
          <a:chOff x="0" y="0"/>
          <a:chExt cx="0" cy="0"/>
        </a:xfrm>
      </p:grpSpPr>
      <p:sp>
        <p:nvSpPr>
          <p:cNvPr id="161" name="Google Shape;161;p29" title="Page Number Shape"/>
          <p:cNvSpPr/>
          <p:nvPr/>
        </p:nvSpPr>
        <p:spPr>
          <a:xfrm>
            <a:off x="11784011" y="-1"/>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162" name="Google Shape;162;p29"/>
          <p:cNvSpPr txBox="1"/>
          <p:nvPr>
            <p:ph type="ctrTitle"/>
          </p:nvPr>
        </p:nvSpPr>
        <p:spPr>
          <a:xfrm>
            <a:off x="5747656" y="1264197"/>
            <a:ext cx="5670487" cy="4268965"/>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lt2"/>
              </a:buClr>
              <a:buSzPts val="6000"/>
              <a:buFont typeface="Century Schoolbook"/>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9"/>
          <p:cNvSpPr txBox="1"/>
          <p:nvPr>
            <p:ph idx="1" type="subTitle"/>
          </p:nvPr>
        </p:nvSpPr>
        <p:spPr>
          <a:xfrm>
            <a:off x="667666" y="4151085"/>
            <a:ext cx="4633806" cy="1591181"/>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lt2"/>
              </a:buClr>
              <a:buSzPts val="2300"/>
              <a:buNone/>
              <a:defRPr b="0" i="1" sz="2300">
                <a:solidFill>
                  <a:schemeClr val="lt2"/>
                </a:solidFill>
              </a:defRPr>
            </a:lvl1pPr>
            <a:lvl2pPr lvl="1" algn="ctr">
              <a:lnSpc>
                <a:spcPct val="112000"/>
              </a:lnSpc>
              <a:spcBef>
                <a:spcPts val="900"/>
              </a:spcBef>
              <a:spcAft>
                <a:spcPts val="0"/>
              </a:spcAft>
              <a:buClr>
                <a:srgbClr val="FEFEFE"/>
              </a:buClr>
              <a:buSzPts val="2000"/>
              <a:buNone/>
              <a:defRPr sz="2000"/>
            </a:lvl2pPr>
            <a:lvl3pPr lvl="2" algn="ctr">
              <a:lnSpc>
                <a:spcPct val="112000"/>
              </a:lnSpc>
              <a:spcBef>
                <a:spcPts val="900"/>
              </a:spcBef>
              <a:spcAft>
                <a:spcPts val="0"/>
              </a:spcAft>
              <a:buClr>
                <a:srgbClr val="FEFEFE"/>
              </a:buClr>
              <a:buSzPts val="1800"/>
              <a:buNone/>
              <a:defRPr sz="1800"/>
            </a:lvl3pPr>
            <a:lvl4pPr lvl="3" algn="ctr">
              <a:lnSpc>
                <a:spcPct val="112000"/>
              </a:lnSpc>
              <a:spcBef>
                <a:spcPts val="900"/>
              </a:spcBef>
              <a:spcAft>
                <a:spcPts val="0"/>
              </a:spcAft>
              <a:buClr>
                <a:srgbClr val="FEFEFE"/>
              </a:buClr>
              <a:buSzPts val="1600"/>
              <a:buNone/>
              <a:defRPr sz="1600"/>
            </a:lvl4pPr>
            <a:lvl5pPr lvl="4" algn="ctr">
              <a:lnSpc>
                <a:spcPct val="112000"/>
              </a:lnSpc>
              <a:spcBef>
                <a:spcPts val="900"/>
              </a:spcBef>
              <a:spcAft>
                <a:spcPts val="0"/>
              </a:spcAft>
              <a:buClr>
                <a:srgbClr val="FEFEFE"/>
              </a:buClr>
              <a:buSzPts val="1600"/>
              <a:buNone/>
              <a:defRPr sz="1600"/>
            </a:lvl5pPr>
            <a:lvl6pPr lvl="5" algn="ctr">
              <a:lnSpc>
                <a:spcPct val="112000"/>
              </a:lnSpc>
              <a:spcBef>
                <a:spcPts val="1300"/>
              </a:spcBef>
              <a:spcAft>
                <a:spcPts val="0"/>
              </a:spcAft>
              <a:buClr>
                <a:srgbClr val="FEFEFE"/>
              </a:buClr>
              <a:buSzPts val="1600"/>
              <a:buNone/>
              <a:defRPr sz="1600"/>
            </a:lvl6pPr>
            <a:lvl7pPr lvl="6" algn="ctr">
              <a:lnSpc>
                <a:spcPct val="112000"/>
              </a:lnSpc>
              <a:spcBef>
                <a:spcPts val="1300"/>
              </a:spcBef>
              <a:spcAft>
                <a:spcPts val="0"/>
              </a:spcAft>
              <a:buClr>
                <a:srgbClr val="FEFEFE"/>
              </a:buClr>
              <a:buSzPts val="1600"/>
              <a:buNone/>
              <a:defRPr sz="1600"/>
            </a:lvl7pPr>
            <a:lvl8pPr lvl="7" algn="ctr">
              <a:lnSpc>
                <a:spcPct val="112000"/>
              </a:lnSpc>
              <a:spcBef>
                <a:spcPts val="1300"/>
              </a:spcBef>
              <a:spcAft>
                <a:spcPts val="0"/>
              </a:spcAft>
              <a:buClr>
                <a:srgbClr val="FEFEFE"/>
              </a:buClr>
              <a:buSzPts val="1600"/>
              <a:buNone/>
              <a:defRPr sz="1600"/>
            </a:lvl8pPr>
            <a:lvl9pPr lvl="8" algn="ctr">
              <a:lnSpc>
                <a:spcPct val="112000"/>
              </a:lnSpc>
              <a:spcBef>
                <a:spcPts val="1300"/>
              </a:spcBef>
              <a:spcAft>
                <a:spcPts val="0"/>
              </a:spcAft>
              <a:buClr>
                <a:srgbClr val="FEFEFE"/>
              </a:buClr>
              <a:buSzPts val="1600"/>
              <a:buNone/>
              <a:defRPr sz="1600"/>
            </a:lvl9pPr>
          </a:lstStyle>
          <a:p/>
        </p:txBody>
      </p:sp>
      <p:cxnSp>
        <p:nvCxnSpPr>
          <p:cNvPr id="164" name="Google Shape;164;p29" title="Verticle Rule Line"/>
          <p:cNvCxnSpPr/>
          <p:nvPr/>
        </p:nvCxnSpPr>
        <p:spPr>
          <a:xfrm>
            <a:off x="5524563" y="1115733"/>
            <a:ext cx="0" cy="4626534"/>
          </a:xfrm>
          <a:prstGeom prst="straightConnector1">
            <a:avLst/>
          </a:prstGeom>
          <a:noFill/>
          <a:ln cap="flat" cmpd="sng" w="63500">
            <a:solidFill>
              <a:schemeClr val="lt2"/>
            </a:solidFill>
            <a:prstDash val="solid"/>
            <a:round/>
            <a:headEnd len="sm" w="sm" type="none"/>
            <a:tailEnd len="sm" w="sm" type="none"/>
          </a:ln>
        </p:spPr>
      </p:cxnSp>
    </p:spTree>
  </p:cSld>
  <p:clrMapOvr>
    <a:masterClrMapping/>
  </p:clrMapOvr>
  <p:extLst>
    <p:ext uri="{DCECCB84-F9BA-43D5-87BE-67443E8EF086}">
      <p15:sldGuideLst>
        <p15:guide id="1" orient="horz" pos="7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65" name="Shape 165"/>
        <p:cNvGrpSpPr/>
        <p:nvPr/>
      </p:nvGrpSpPr>
      <p:grpSpPr>
        <a:xfrm>
          <a:off x="0" y="0"/>
          <a:ext cx="0" cy="0"/>
          <a:chOff x="0" y="0"/>
          <a:chExt cx="0" cy="0"/>
        </a:xfrm>
      </p:grpSpPr>
      <p:sp>
        <p:nvSpPr>
          <p:cNvPr id="166" name="Google Shape;166;p30"/>
          <p:cNvSpPr/>
          <p:nvPr/>
        </p:nvSpPr>
        <p:spPr>
          <a:xfrm>
            <a:off x="0" y="0"/>
            <a:ext cx="489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67" name="Google Shape;167;p30"/>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000"/>
              <a:buFont typeface="Century Schoolbook"/>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30"/>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0"/>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0"/>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30"/>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chemeClr val="lt1"/>
              </a:buClr>
              <a:buSzPts val="2000"/>
              <a:buNone/>
              <a:defRPr>
                <a:solidFill>
                  <a:schemeClr val="lt1"/>
                </a:solidFill>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172" name="Google Shape;172;p30"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
        <p:nvSpPr>
          <p:cNvPr id="173" name="Google Shape;173;p30"/>
          <p:cNvSpPr txBox="1"/>
          <p:nvPr>
            <p:ph idx="2" type="body"/>
          </p:nvPr>
        </p:nvSpPr>
        <p:spPr>
          <a:xfrm>
            <a:off x="5326063" y="559678"/>
            <a:ext cx="6103937" cy="5191835"/>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4" name="Shape 174"/>
        <p:cNvGrpSpPr/>
        <p:nvPr/>
      </p:nvGrpSpPr>
      <p:grpSpPr>
        <a:xfrm>
          <a:off x="0" y="0"/>
          <a:ext cx="0" cy="0"/>
          <a:chOff x="0" y="0"/>
          <a:chExt cx="0" cy="0"/>
        </a:xfrm>
      </p:grpSpPr>
      <p:sp>
        <p:nvSpPr>
          <p:cNvPr id="175" name="Google Shape;175;p31"/>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31"/>
          <p:cNvSpPr txBox="1"/>
          <p:nvPr>
            <p:ph idx="1" type="body"/>
          </p:nvPr>
        </p:nvSpPr>
        <p:spPr>
          <a:xfrm>
            <a:off x="5181600" y="540628"/>
            <a:ext cx="6248400" cy="2488946"/>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77" name="Google Shape;177;p31"/>
          <p:cNvSpPr txBox="1"/>
          <p:nvPr>
            <p:ph idx="2" type="body"/>
          </p:nvPr>
        </p:nvSpPr>
        <p:spPr>
          <a:xfrm>
            <a:off x="5181600" y="3712467"/>
            <a:ext cx="6248400" cy="248222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78" name="Google Shape;178;p31"/>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1"/>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1"/>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1" name="Shape 181"/>
        <p:cNvGrpSpPr/>
        <p:nvPr/>
      </p:nvGrpSpPr>
      <p:grpSpPr>
        <a:xfrm>
          <a:off x="0" y="0"/>
          <a:ext cx="0" cy="0"/>
          <a:chOff x="0" y="0"/>
          <a:chExt cx="0" cy="0"/>
        </a:xfrm>
      </p:grpSpPr>
      <p:sp>
        <p:nvSpPr>
          <p:cNvPr id="182" name="Google Shape;182;p32"/>
          <p:cNvSpPr txBox="1"/>
          <p:nvPr>
            <p:ph type="title"/>
          </p:nvPr>
        </p:nvSpPr>
        <p:spPr>
          <a:xfrm>
            <a:off x="762000" y="557784"/>
            <a:ext cx="3831336" cy="4956048"/>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2"/>
          <p:cNvSpPr txBox="1"/>
          <p:nvPr>
            <p:ph idx="1" type="body"/>
          </p:nvPr>
        </p:nvSpPr>
        <p:spPr>
          <a:xfrm>
            <a:off x="5181600" y="558065"/>
            <a:ext cx="6245352" cy="914400"/>
          </a:xfrm>
          <a:prstGeom prst="rect">
            <a:avLst/>
          </a:prstGeom>
          <a:noFill/>
          <a:ln>
            <a:noFill/>
          </a:ln>
        </p:spPr>
        <p:txBody>
          <a:bodyPr anchorCtr="0" anchor="b" bIns="45700" lIns="91425" spcFirstLastPara="1" rIns="91425" wrap="square" tIns="45700">
            <a:normAutofit/>
          </a:bodyPr>
          <a:lstStyle>
            <a:lvl1pPr indent="-228600" lvl="0" marL="457200" algn="l">
              <a:lnSpc>
                <a:spcPct val="113000"/>
              </a:lnSpc>
              <a:spcBef>
                <a:spcPts val="0"/>
              </a:spcBef>
              <a:spcAft>
                <a:spcPts val="0"/>
              </a:spcAft>
              <a:buClr>
                <a:srgbClr val="262626"/>
              </a:buClr>
              <a:buSzPts val="2400"/>
              <a:buNone/>
              <a:defRPr b="0" i="1" sz="2400">
                <a:solidFill>
                  <a:srgbClr val="262626"/>
                </a:solidFill>
              </a:defRPr>
            </a:lvl1pPr>
            <a:lvl2pPr indent="-228600" lvl="1" marL="914400" algn="l">
              <a:lnSpc>
                <a:spcPct val="112000"/>
              </a:lnSpc>
              <a:spcBef>
                <a:spcPts val="900"/>
              </a:spcBef>
              <a:spcAft>
                <a:spcPts val="0"/>
              </a:spcAft>
              <a:buClr>
                <a:srgbClr val="262626"/>
              </a:buClr>
              <a:buSzPts val="2000"/>
              <a:buNone/>
              <a:defRPr b="1" sz="2000"/>
            </a:lvl2pPr>
            <a:lvl3pPr indent="-228600" lvl="2" marL="1371600" algn="l">
              <a:lnSpc>
                <a:spcPct val="112000"/>
              </a:lnSpc>
              <a:spcBef>
                <a:spcPts val="900"/>
              </a:spcBef>
              <a:spcAft>
                <a:spcPts val="0"/>
              </a:spcAft>
              <a:buClr>
                <a:srgbClr val="262626"/>
              </a:buClr>
              <a:buSzPts val="1800"/>
              <a:buNone/>
              <a:defRPr b="1" sz="1800"/>
            </a:lvl3pPr>
            <a:lvl4pPr indent="-228600" lvl="3" marL="1828800" algn="l">
              <a:lnSpc>
                <a:spcPct val="112000"/>
              </a:lnSpc>
              <a:spcBef>
                <a:spcPts val="900"/>
              </a:spcBef>
              <a:spcAft>
                <a:spcPts val="0"/>
              </a:spcAft>
              <a:buClr>
                <a:srgbClr val="262626"/>
              </a:buClr>
              <a:buSzPts val="1600"/>
              <a:buNone/>
              <a:defRPr b="1" sz="1600"/>
            </a:lvl4pPr>
            <a:lvl5pPr indent="-228600" lvl="4" marL="2286000" algn="l">
              <a:lnSpc>
                <a:spcPct val="112000"/>
              </a:lnSpc>
              <a:spcBef>
                <a:spcPts val="900"/>
              </a:spcBef>
              <a:spcAft>
                <a:spcPts val="0"/>
              </a:spcAft>
              <a:buClr>
                <a:srgbClr val="262626"/>
              </a:buClr>
              <a:buSzPts val="1600"/>
              <a:buNone/>
              <a:defRPr b="1" sz="1600"/>
            </a:lvl5pPr>
            <a:lvl6pPr indent="-228600" lvl="5" marL="2743200" algn="l">
              <a:lnSpc>
                <a:spcPct val="112000"/>
              </a:lnSpc>
              <a:spcBef>
                <a:spcPts val="1300"/>
              </a:spcBef>
              <a:spcAft>
                <a:spcPts val="0"/>
              </a:spcAft>
              <a:buClr>
                <a:srgbClr val="262626"/>
              </a:buClr>
              <a:buSzPts val="1600"/>
              <a:buNone/>
              <a:defRPr b="1" sz="1600"/>
            </a:lvl6pPr>
            <a:lvl7pPr indent="-228600" lvl="6" marL="3200400" algn="l">
              <a:lnSpc>
                <a:spcPct val="112000"/>
              </a:lnSpc>
              <a:spcBef>
                <a:spcPts val="1300"/>
              </a:spcBef>
              <a:spcAft>
                <a:spcPts val="0"/>
              </a:spcAft>
              <a:buClr>
                <a:srgbClr val="262626"/>
              </a:buClr>
              <a:buSzPts val="1600"/>
              <a:buNone/>
              <a:defRPr b="1" sz="1600"/>
            </a:lvl7pPr>
            <a:lvl8pPr indent="-228600" lvl="7" marL="3657600" algn="l">
              <a:lnSpc>
                <a:spcPct val="112000"/>
              </a:lnSpc>
              <a:spcBef>
                <a:spcPts val="1300"/>
              </a:spcBef>
              <a:spcAft>
                <a:spcPts val="0"/>
              </a:spcAft>
              <a:buClr>
                <a:srgbClr val="262626"/>
              </a:buClr>
              <a:buSzPts val="1600"/>
              <a:buNone/>
              <a:defRPr b="1" sz="1600"/>
            </a:lvl8pPr>
            <a:lvl9pPr indent="-228600" lvl="8" marL="4114800" algn="l">
              <a:lnSpc>
                <a:spcPct val="112000"/>
              </a:lnSpc>
              <a:spcBef>
                <a:spcPts val="1300"/>
              </a:spcBef>
              <a:spcAft>
                <a:spcPts val="0"/>
              </a:spcAft>
              <a:buClr>
                <a:srgbClr val="262626"/>
              </a:buClr>
              <a:buSzPts val="1600"/>
              <a:buNone/>
              <a:defRPr b="1" sz="1600"/>
            </a:lvl9pPr>
          </a:lstStyle>
          <a:p/>
        </p:txBody>
      </p:sp>
      <p:sp>
        <p:nvSpPr>
          <p:cNvPr id="184" name="Google Shape;184;p32"/>
          <p:cNvSpPr txBox="1"/>
          <p:nvPr>
            <p:ph idx="2" type="body"/>
          </p:nvPr>
        </p:nvSpPr>
        <p:spPr>
          <a:xfrm>
            <a:off x="5181600" y="1526671"/>
            <a:ext cx="6245352" cy="175564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85" name="Google Shape;185;p32"/>
          <p:cNvSpPr txBox="1"/>
          <p:nvPr>
            <p:ph idx="3" type="body"/>
          </p:nvPr>
        </p:nvSpPr>
        <p:spPr>
          <a:xfrm>
            <a:off x="5181600" y="3700826"/>
            <a:ext cx="6248400" cy="914400"/>
          </a:xfrm>
          <a:prstGeom prst="rect">
            <a:avLst/>
          </a:prstGeom>
          <a:noFill/>
          <a:ln>
            <a:noFill/>
          </a:ln>
        </p:spPr>
        <p:txBody>
          <a:bodyPr anchorCtr="0" anchor="b" bIns="45700" lIns="91425" spcFirstLastPara="1" rIns="91425" wrap="square" tIns="45700">
            <a:normAutofit/>
          </a:bodyPr>
          <a:lstStyle>
            <a:lvl1pPr indent="-228600" lvl="0" marL="457200" algn="l">
              <a:lnSpc>
                <a:spcPct val="112000"/>
              </a:lnSpc>
              <a:spcBef>
                <a:spcPts val="900"/>
              </a:spcBef>
              <a:spcAft>
                <a:spcPts val="0"/>
              </a:spcAft>
              <a:buClr>
                <a:srgbClr val="262626"/>
              </a:buClr>
              <a:buSzPts val="2400"/>
              <a:buNone/>
              <a:defRPr b="0" i="1" sz="2400">
                <a:solidFill>
                  <a:srgbClr val="262626"/>
                </a:solidFill>
              </a:defRPr>
            </a:lvl1pPr>
            <a:lvl2pPr indent="-228600" lvl="1" marL="914400" algn="l">
              <a:lnSpc>
                <a:spcPct val="112000"/>
              </a:lnSpc>
              <a:spcBef>
                <a:spcPts val="900"/>
              </a:spcBef>
              <a:spcAft>
                <a:spcPts val="0"/>
              </a:spcAft>
              <a:buClr>
                <a:srgbClr val="262626"/>
              </a:buClr>
              <a:buSzPts val="2000"/>
              <a:buNone/>
              <a:defRPr b="1" sz="2000"/>
            </a:lvl2pPr>
            <a:lvl3pPr indent="-228600" lvl="2" marL="1371600" algn="l">
              <a:lnSpc>
                <a:spcPct val="112000"/>
              </a:lnSpc>
              <a:spcBef>
                <a:spcPts val="900"/>
              </a:spcBef>
              <a:spcAft>
                <a:spcPts val="0"/>
              </a:spcAft>
              <a:buClr>
                <a:srgbClr val="262626"/>
              </a:buClr>
              <a:buSzPts val="1800"/>
              <a:buNone/>
              <a:defRPr b="1" sz="1800"/>
            </a:lvl3pPr>
            <a:lvl4pPr indent="-228600" lvl="3" marL="1828800" algn="l">
              <a:lnSpc>
                <a:spcPct val="112000"/>
              </a:lnSpc>
              <a:spcBef>
                <a:spcPts val="900"/>
              </a:spcBef>
              <a:spcAft>
                <a:spcPts val="0"/>
              </a:spcAft>
              <a:buClr>
                <a:srgbClr val="262626"/>
              </a:buClr>
              <a:buSzPts val="1600"/>
              <a:buNone/>
              <a:defRPr b="1" sz="1600"/>
            </a:lvl4pPr>
            <a:lvl5pPr indent="-228600" lvl="4" marL="2286000" algn="l">
              <a:lnSpc>
                <a:spcPct val="112000"/>
              </a:lnSpc>
              <a:spcBef>
                <a:spcPts val="900"/>
              </a:spcBef>
              <a:spcAft>
                <a:spcPts val="0"/>
              </a:spcAft>
              <a:buClr>
                <a:srgbClr val="262626"/>
              </a:buClr>
              <a:buSzPts val="1600"/>
              <a:buNone/>
              <a:defRPr b="1" sz="1600"/>
            </a:lvl5pPr>
            <a:lvl6pPr indent="-228600" lvl="5" marL="2743200" algn="l">
              <a:lnSpc>
                <a:spcPct val="112000"/>
              </a:lnSpc>
              <a:spcBef>
                <a:spcPts val="1300"/>
              </a:spcBef>
              <a:spcAft>
                <a:spcPts val="0"/>
              </a:spcAft>
              <a:buClr>
                <a:srgbClr val="262626"/>
              </a:buClr>
              <a:buSzPts val="1600"/>
              <a:buNone/>
              <a:defRPr b="1" sz="1600"/>
            </a:lvl6pPr>
            <a:lvl7pPr indent="-228600" lvl="6" marL="3200400" algn="l">
              <a:lnSpc>
                <a:spcPct val="112000"/>
              </a:lnSpc>
              <a:spcBef>
                <a:spcPts val="1300"/>
              </a:spcBef>
              <a:spcAft>
                <a:spcPts val="0"/>
              </a:spcAft>
              <a:buClr>
                <a:srgbClr val="262626"/>
              </a:buClr>
              <a:buSzPts val="1600"/>
              <a:buNone/>
              <a:defRPr b="1" sz="1600"/>
            </a:lvl7pPr>
            <a:lvl8pPr indent="-228600" lvl="7" marL="3657600" algn="l">
              <a:lnSpc>
                <a:spcPct val="112000"/>
              </a:lnSpc>
              <a:spcBef>
                <a:spcPts val="1300"/>
              </a:spcBef>
              <a:spcAft>
                <a:spcPts val="0"/>
              </a:spcAft>
              <a:buClr>
                <a:srgbClr val="262626"/>
              </a:buClr>
              <a:buSzPts val="1600"/>
              <a:buNone/>
              <a:defRPr b="1" sz="1600"/>
            </a:lvl8pPr>
            <a:lvl9pPr indent="-228600" lvl="8" marL="4114800" algn="l">
              <a:lnSpc>
                <a:spcPct val="112000"/>
              </a:lnSpc>
              <a:spcBef>
                <a:spcPts val="1300"/>
              </a:spcBef>
              <a:spcAft>
                <a:spcPts val="0"/>
              </a:spcAft>
              <a:buClr>
                <a:srgbClr val="262626"/>
              </a:buClr>
              <a:buSzPts val="1600"/>
              <a:buNone/>
              <a:defRPr b="1" sz="1600"/>
            </a:lvl9pPr>
          </a:lstStyle>
          <a:p/>
        </p:txBody>
      </p:sp>
      <p:sp>
        <p:nvSpPr>
          <p:cNvPr id="186" name="Google Shape;186;p32"/>
          <p:cNvSpPr txBox="1"/>
          <p:nvPr>
            <p:ph idx="4" type="body"/>
          </p:nvPr>
        </p:nvSpPr>
        <p:spPr>
          <a:xfrm>
            <a:off x="5181600" y="4669432"/>
            <a:ext cx="6245352" cy="175564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87" name="Google Shape;187;p32"/>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2"/>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2"/>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 name="Shape 190"/>
        <p:cNvGrpSpPr/>
        <p:nvPr/>
      </p:nvGrpSpPr>
      <p:grpSpPr>
        <a:xfrm>
          <a:off x="0" y="0"/>
          <a:ext cx="0" cy="0"/>
          <a:chOff x="0" y="0"/>
          <a:chExt cx="0" cy="0"/>
        </a:xfrm>
      </p:grpSpPr>
      <p:sp>
        <p:nvSpPr>
          <p:cNvPr id="191" name="Google Shape;191;p33"/>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3"/>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3"/>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1" name="Shape 31"/>
        <p:cNvGrpSpPr/>
        <p:nvPr/>
      </p:nvGrpSpPr>
      <p:grpSpPr>
        <a:xfrm>
          <a:off x="0" y="0"/>
          <a:ext cx="0" cy="0"/>
          <a:chOff x="0" y="0"/>
          <a:chExt cx="0" cy="0"/>
        </a:xfrm>
      </p:grpSpPr>
      <p:sp>
        <p:nvSpPr>
          <p:cNvPr id="32" name="Google Shape;32;p19"/>
          <p:cNvSpPr/>
          <p:nvPr/>
        </p:nvSpPr>
        <p:spPr>
          <a:xfrm>
            <a:off x="0" y="0"/>
            <a:ext cx="48961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3" name="Google Shape;33;p19"/>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rgbClr val="262626"/>
              </a:buClr>
              <a:buSzPts val="2000"/>
              <a:buNone/>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34" name="Google Shape;34;p19"/>
          <p:cNvSpPr txBox="1"/>
          <p:nvPr>
            <p:ph idx="2"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35" name="Google Shape;35;p19"/>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9"/>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9"/>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9" name="Google Shape;39;p19"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 / Icon Bullets" showMasterSp="0">
  <p:cSld name="6 Image / Icon Bullets">
    <p:bg>
      <p:bgPr>
        <a:solidFill>
          <a:schemeClr val="lt2"/>
        </a:solidFill>
      </p:bgPr>
    </p:bg>
    <p:spTree>
      <p:nvGrpSpPr>
        <p:cNvPr id="40" name="Shape 40"/>
        <p:cNvGrpSpPr/>
        <p:nvPr/>
      </p:nvGrpSpPr>
      <p:grpSpPr>
        <a:xfrm>
          <a:off x="0" y="0"/>
          <a:ext cx="0" cy="0"/>
          <a:chOff x="0" y="0"/>
          <a:chExt cx="0" cy="0"/>
        </a:xfrm>
      </p:grpSpPr>
      <p:sp>
        <p:nvSpPr>
          <p:cNvPr id="41" name="Google Shape;41;p20"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1"/>
          </a:solidFill>
          <a:ln>
            <a:noFill/>
          </a:ln>
        </p:spPr>
      </p:sp>
      <p:sp>
        <p:nvSpPr>
          <p:cNvPr id="42" name="Google Shape;42;p20"/>
          <p:cNvSpPr/>
          <p:nvPr/>
        </p:nvSpPr>
        <p:spPr>
          <a:xfrm>
            <a:off x="0" y="0"/>
            <a:ext cx="489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3" name="Google Shape;43;p20"/>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000"/>
              <a:buFont typeface="Century Schoolbook"/>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0"/>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0"/>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0"/>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20"/>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chemeClr val="lt1"/>
              </a:buClr>
              <a:buSzPts val="2000"/>
              <a:buNone/>
              <a:defRPr>
                <a:solidFill>
                  <a:schemeClr val="lt1"/>
                </a:solidFill>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48" name="Google Shape;48;p20"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
        <p:nvSpPr>
          <p:cNvPr id="49" name="Google Shape;49;p20"/>
          <p:cNvSpPr txBox="1"/>
          <p:nvPr>
            <p:ph idx="2" type="body"/>
          </p:nvPr>
        </p:nvSpPr>
        <p:spPr>
          <a:xfrm>
            <a:off x="5162550"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0" name="Google Shape;50;p20"/>
          <p:cNvSpPr txBox="1"/>
          <p:nvPr>
            <p:ph idx="3" type="body"/>
          </p:nvPr>
        </p:nvSpPr>
        <p:spPr>
          <a:xfrm>
            <a:off x="7295581"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1" name="Google Shape;51;p20"/>
          <p:cNvSpPr txBox="1"/>
          <p:nvPr>
            <p:ph idx="4" type="body"/>
          </p:nvPr>
        </p:nvSpPr>
        <p:spPr>
          <a:xfrm>
            <a:off x="9428613"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2" name="Google Shape;52;p20"/>
          <p:cNvSpPr txBox="1"/>
          <p:nvPr>
            <p:ph idx="5" type="body"/>
          </p:nvPr>
        </p:nvSpPr>
        <p:spPr>
          <a:xfrm>
            <a:off x="5162550"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3" name="Google Shape;53;p20"/>
          <p:cNvSpPr txBox="1"/>
          <p:nvPr>
            <p:ph idx="6" type="body"/>
          </p:nvPr>
        </p:nvSpPr>
        <p:spPr>
          <a:xfrm>
            <a:off x="7295356"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4" name="Google Shape;54;p20"/>
          <p:cNvSpPr txBox="1"/>
          <p:nvPr>
            <p:ph idx="7" type="body"/>
          </p:nvPr>
        </p:nvSpPr>
        <p:spPr>
          <a:xfrm>
            <a:off x="9428163"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5" name="Google Shape;55;p20"/>
          <p:cNvSpPr/>
          <p:nvPr>
            <p:ph idx="8" type="pic"/>
          </p:nvPr>
        </p:nvSpPr>
        <p:spPr>
          <a:xfrm>
            <a:off x="5648550" y="729000"/>
            <a:ext cx="972000" cy="972000"/>
          </a:xfrm>
          <a:prstGeom prst="ellipse">
            <a:avLst/>
          </a:prstGeom>
          <a:solidFill>
            <a:srgbClr val="F2F2F2"/>
          </a:solidFill>
          <a:ln>
            <a:noFill/>
          </a:ln>
        </p:spPr>
      </p:sp>
      <p:sp>
        <p:nvSpPr>
          <p:cNvPr id="56" name="Google Shape;56;p20"/>
          <p:cNvSpPr/>
          <p:nvPr>
            <p:ph idx="9" type="pic"/>
          </p:nvPr>
        </p:nvSpPr>
        <p:spPr>
          <a:xfrm>
            <a:off x="7781581" y="729000"/>
            <a:ext cx="972000" cy="972000"/>
          </a:xfrm>
          <a:prstGeom prst="ellipse">
            <a:avLst/>
          </a:prstGeom>
          <a:solidFill>
            <a:srgbClr val="F2F2F2"/>
          </a:solidFill>
          <a:ln>
            <a:noFill/>
          </a:ln>
        </p:spPr>
      </p:sp>
      <p:sp>
        <p:nvSpPr>
          <p:cNvPr id="57" name="Google Shape;57;p20"/>
          <p:cNvSpPr/>
          <p:nvPr>
            <p:ph idx="13" type="pic"/>
          </p:nvPr>
        </p:nvSpPr>
        <p:spPr>
          <a:xfrm>
            <a:off x="9914613" y="729000"/>
            <a:ext cx="972000" cy="972000"/>
          </a:xfrm>
          <a:prstGeom prst="ellipse">
            <a:avLst/>
          </a:prstGeom>
          <a:solidFill>
            <a:srgbClr val="F2F2F2"/>
          </a:solidFill>
          <a:ln>
            <a:noFill/>
          </a:ln>
        </p:spPr>
      </p:sp>
      <p:sp>
        <p:nvSpPr>
          <p:cNvPr id="58" name="Google Shape;58;p20"/>
          <p:cNvSpPr/>
          <p:nvPr>
            <p:ph idx="14" type="pic"/>
          </p:nvPr>
        </p:nvSpPr>
        <p:spPr>
          <a:xfrm>
            <a:off x="5648550" y="3598323"/>
            <a:ext cx="972000" cy="972000"/>
          </a:xfrm>
          <a:prstGeom prst="ellipse">
            <a:avLst/>
          </a:prstGeom>
          <a:solidFill>
            <a:srgbClr val="F2F2F2"/>
          </a:solidFill>
          <a:ln>
            <a:noFill/>
          </a:ln>
        </p:spPr>
      </p:sp>
      <p:sp>
        <p:nvSpPr>
          <p:cNvPr id="59" name="Google Shape;59;p20"/>
          <p:cNvSpPr/>
          <p:nvPr>
            <p:ph idx="15" type="pic"/>
          </p:nvPr>
        </p:nvSpPr>
        <p:spPr>
          <a:xfrm>
            <a:off x="7781581" y="3598323"/>
            <a:ext cx="972000" cy="972000"/>
          </a:xfrm>
          <a:prstGeom prst="ellipse">
            <a:avLst/>
          </a:prstGeom>
          <a:solidFill>
            <a:srgbClr val="F2F2F2"/>
          </a:solidFill>
          <a:ln>
            <a:noFill/>
          </a:ln>
        </p:spPr>
      </p:sp>
      <p:sp>
        <p:nvSpPr>
          <p:cNvPr id="60" name="Google Shape;60;p20"/>
          <p:cNvSpPr/>
          <p:nvPr>
            <p:ph idx="16" type="pic"/>
          </p:nvPr>
        </p:nvSpPr>
        <p:spPr>
          <a:xfrm>
            <a:off x="9914613" y="3598323"/>
            <a:ext cx="972000" cy="972000"/>
          </a:xfrm>
          <a:prstGeom prst="ellipse">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21"/>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2"/>
        </a:solidFill>
      </p:bgPr>
    </p:bg>
    <p:spTree>
      <p:nvGrpSpPr>
        <p:cNvPr id="66" name="Shape 66"/>
        <p:cNvGrpSpPr/>
        <p:nvPr/>
      </p:nvGrpSpPr>
      <p:grpSpPr>
        <a:xfrm>
          <a:off x="0" y="0"/>
          <a:ext cx="0" cy="0"/>
          <a:chOff x="0" y="0"/>
          <a:chExt cx="0" cy="0"/>
        </a:xfrm>
      </p:grpSpPr>
      <p:sp>
        <p:nvSpPr>
          <p:cNvPr id="67" name="Google Shape;67;p22" title="Page Number Shape"/>
          <p:cNvSpPr/>
          <p:nvPr/>
        </p:nvSpPr>
        <p:spPr>
          <a:xfrm>
            <a:off x="11784011" y="1393748"/>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68" name="Google Shape;68;p22"/>
          <p:cNvSpPr txBox="1"/>
          <p:nvPr>
            <p:ph type="title"/>
          </p:nvPr>
        </p:nvSpPr>
        <p:spPr>
          <a:xfrm>
            <a:off x="1947673" y="2571722"/>
            <a:ext cx="8296654" cy="3286153"/>
          </a:xfrm>
          <a:prstGeom prst="rect">
            <a:avLst/>
          </a:prstGeom>
          <a:noFill/>
          <a:ln>
            <a:noFill/>
          </a:ln>
        </p:spPr>
        <p:txBody>
          <a:bodyPr anchorCtr="0" anchor="t" bIns="45700" lIns="91425" spcFirstLastPara="1" rIns="91425" wrap="square" tIns="45700">
            <a:normAutofit/>
          </a:bodyPr>
          <a:lstStyle>
            <a:lvl1pPr lvl="0" algn="r">
              <a:lnSpc>
                <a:spcPct val="85000"/>
              </a:lnSpc>
              <a:spcBef>
                <a:spcPts val="0"/>
              </a:spcBef>
              <a:spcAft>
                <a:spcPts val="0"/>
              </a:spcAft>
              <a:buClr>
                <a:srgbClr val="262626"/>
              </a:buClr>
              <a:buSzPts val="7700"/>
              <a:buFont typeface="Century Schoolbook"/>
              <a:buNone/>
              <a:defRPr sz="77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2"/>
          <p:cNvSpPr txBox="1"/>
          <p:nvPr>
            <p:ph idx="1" type="body"/>
          </p:nvPr>
        </p:nvSpPr>
        <p:spPr>
          <a:xfrm>
            <a:off x="1947673" y="1393748"/>
            <a:ext cx="8401429" cy="819150"/>
          </a:xfrm>
          <a:prstGeom prst="rect">
            <a:avLst/>
          </a:prstGeom>
          <a:noFill/>
          <a:ln>
            <a:noFill/>
          </a:ln>
        </p:spPr>
        <p:txBody>
          <a:bodyPr anchorCtr="0" anchor="ctr" bIns="45700" lIns="91425" spcFirstLastPara="1" rIns="91425" wrap="square" tIns="45700">
            <a:normAutofit/>
          </a:bodyPr>
          <a:lstStyle>
            <a:lvl1pPr indent="-228600" lvl="0" marL="457200" algn="r">
              <a:lnSpc>
                <a:spcPct val="113000"/>
              </a:lnSpc>
              <a:spcBef>
                <a:spcPts val="0"/>
              </a:spcBef>
              <a:spcAft>
                <a:spcPts val="0"/>
              </a:spcAft>
              <a:buClr>
                <a:srgbClr val="262626"/>
              </a:buClr>
              <a:buSzPts val="2000"/>
              <a:buNone/>
              <a:defRPr b="0" i="1" sz="2000">
                <a:solidFill>
                  <a:srgbClr val="262626"/>
                </a:solidFill>
              </a:defRPr>
            </a:lvl1pPr>
            <a:lvl2pPr indent="-228600" lvl="1" marL="914400" algn="l">
              <a:lnSpc>
                <a:spcPct val="112000"/>
              </a:lnSpc>
              <a:spcBef>
                <a:spcPts val="900"/>
              </a:spcBef>
              <a:spcAft>
                <a:spcPts val="0"/>
              </a:spcAft>
              <a:buClr>
                <a:srgbClr val="888888"/>
              </a:buClr>
              <a:buSzPts val="2000"/>
              <a:buNone/>
              <a:defRPr sz="2000">
                <a:solidFill>
                  <a:srgbClr val="888888"/>
                </a:solidFill>
              </a:defRPr>
            </a:lvl2pPr>
            <a:lvl3pPr indent="-228600" lvl="2" marL="1371600" algn="l">
              <a:lnSpc>
                <a:spcPct val="112000"/>
              </a:lnSpc>
              <a:spcBef>
                <a:spcPts val="900"/>
              </a:spcBef>
              <a:spcAft>
                <a:spcPts val="0"/>
              </a:spcAft>
              <a:buClr>
                <a:srgbClr val="888888"/>
              </a:buClr>
              <a:buSzPts val="1800"/>
              <a:buNone/>
              <a:defRPr sz="1800">
                <a:solidFill>
                  <a:srgbClr val="888888"/>
                </a:solidFill>
              </a:defRPr>
            </a:lvl3pPr>
            <a:lvl4pPr indent="-228600" lvl="3" marL="1828800" algn="l">
              <a:lnSpc>
                <a:spcPct val="112000"/>
              </a:lnSpc>
              <a:spcBef>
                <a:spcPts val="900"/>
              </a:spcBef>
              <a:spcAft>
                <a:spcPts val="0"/>
              </a:spcAft>
              <a:buClr>
                <a:srgbClr val="888888"/>
              </a:buClr>
              <a:buSzPts val="1600"/>
              <a:buNone/>
              <a:defRPr sz="1600">
                <a:solidFill>
                  <a:srgbClr val="888888"/>
                </a:solidFill>
              </a:defRPr>
            </a:lvl4pPr>
            <a:lvl5pPr indent="-228600" lvl="4" marL="2286000" algn="l">
              <a:lnSpc>
                <a:spcPct val="112000"/>
              </a:lnSpc>
              <a:spcBef>
                <a:spcPts val="900"/>
              </a:spcBef>
              <a:spcAft>
                <a:spcPts val="0"/>
              </a:spcAft>
              <a:buClr>
                <a:srgbClr val="888888"/>
              </a:buClr>
              <a:buSzPts val="1600"/>
              <a:buNone/>
              <a:defRPr sz="1600">
                <a:solidFill>
                  <a:srgbClr val="888888"/>
                </a:solidFill>
              </a:defRPr>
            </a:lvl5pPr>
            <a:lvl6pPr indent="-228600" lvl="5" marL="2743200" algn="l">
              <a:lnSpc>
                <a:spcPct val="112000"/>
              </a:lnSpc>
              <a:spcBef>
                <a:spcPts val="1300"/>
              </a:spcBef>
              <a:spcAft>
                <a:spcPts val="0"/>
              </a:spcAft>
              <a:buClr>
                <a:srgbClr val="888888"/>
              </a:buClr>
              <a:buSzPts val="1600"/>
              <a:buNone/>
              <a:defRPr sz="1600">
                <a:solidFill>
                  <a:srgbClr val="888888"/>
                </a:solidFill>
              </a:defRPr>
            </a:lvl6pPr>
            <a:lvl7pPr indent="-228600" lvl="6" marL="3200400" algn="l">
              <a:lnSpc>
                <a:spcPct val="112000"/>
              </a:lnSpc>
              <a:spcBef>
                <a:spcPts val="1300"/>
              </a:spcBef>
              <a:spcAft>
                <a:spcPts val="0"/>
              </a:spcAft>
              <a:buClr>
                <a:srgbClr val="888888"/>
              </a:buClr>
              <a:buSzPts val="1600"/>
              <a:buNone/>
              <a:defRPr sz="1600">
                <a:solidFill>
                  <a:srgbClr val="888888"/>
                </a:solidFill>
              </a:defRPr>
            </a:lvl7pPr>
            <a:lvl8pPr indent="-228600" lvl="7" marL="3657600" algn="l">
              <a:lnSpc>
                <a:spcPct val="112000"/>
              </a:lnSpc>
              <a:spcBef>
                <a:spcPts val="1300"/>
              </a:spcBef>
              <a:spcAft>
                <a:spcPts val="0"/>
              </a:spcAft>
              <a:buClr>
                <a:srgbClr val="888888"/>
              </a:buClr>
              <a:buSzPts val="1600"/>
              <a:buNone/>
              <a:defRPr sz="1600">
                <a:solidFill>
                  <a:srgbClr val="888888"/>
                </a:solidFill>
              </a:defRPr>
            </a:lvl8pPr>
            <a:lvl9pPr indent="-228600" lvl="8" marL="4114800" algn="l">
              <a:lnSpc>
                <a:spcPct val="112000"/>
              </a:lnSpc>
              <a:spcBef>
                <a:spcPts val="1300"/>
              </a:spcBef>
              <a:spcAft>
                <a:spcPts val="0"/>
              </a:spcAft>
              <a:buClr>
                <a:srgbClr val="888888"/>
              </a:buClr>
              <a:buSzPts val="1600"/>
              <a:buNone/>
              <a:defRPr sz="1600">
                <a:solidFill>
                  <a:srgbClr val="888888"/>
                </a:solidFill>
              </a:defRPr>
            </a:lvl9pPr>
          </a:lstStyle>
          <a:p/>
        </p:txBody>
      </p:sp>
      <p:sp>
        <p:nvSpPr>
          <p:cNvPr id="70" name="Google Shape;70;p22"/>
          <p:cNvSpPr txBox="1"/>
          <p:nvPr>
            <p:ph idx="10" type="dt"/>
          </p:nvPr>
        </p:nvSpPr>
        <p:spPr>
          <a:xfrm>
            <a:off x="8742955" y="6314439"/>
            <a:ext cx="1596622"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1" type="ftr"/>
          </p:nvPr>
        </p:nvSpPr>
        <p:spPr>
          <a:xfrm>
            <a:off x="1947673" y="6314440"/>
            <a:ext cx="648022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b="0">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1" sz="1200">
                <a:solidFill>
                  <a:schemeClr val="lt2"/>
                </a:solidFill>
                <a:latin typeface="Century Schoolbook"/>
                <a:ea typeface="Century Schoolbook"/>
                <a:cs typeface="Century Schoolbook"/>
                <a:sym typeface="Century Schoolbook"/>
              </a:defRPr>
            </a:lvl1pPr>
            <a:lvl2pPr indent="0" lvl="1" marL="0" algn="r">
              <a:spcBef>
                <a:spcPts val="0"/>
              </a:spcBef>
              <a:buNone/>
              <a:defRPr b="0" i="1" sz="1200">
                <a:solidFill>
                  <a:schemeClr val="lt2"/>
                </a:solidFill>
                <a:latin typeface="Century Schoolbook"/>
                <a:ea typeface="Century Schoolbook"/>
                <a:cs typeface="Century Schoolbook"/>
                <a:sym typeface="Century Schoolbook"/>
              </a:defRPr>
            </a:lvl2pPr>
            <a:lvl3pPr indent="0" lvl="2" marL="0" algn="r">
              <a:spcBef>
                <a:spcPts val="0"/>
              </a:spcBef>
              <a:buNone/>
              <a:defRPr b="0" i="1" sz="1200">
                <a:solidFill>
                  <a:schemeClr val="lt2"/>
                </a:solidFill>
                <a:latin typeface="Century Schoolbook"/>
                <a:ea typeface="Century Schoolbook"/>
                <a:cs typeface="Century Schoolbook"/>
                <a:sym typeface="Century Schoolbook"/>
              </a:defRPr>
            </a:lvl3pPr>
            <a:lvl4pPr indent="0" lvl="3" marL="0" algn="r">
              <a:spcBef>
                <a:spcPts val="0"/>
              </a:spcBef>
              <a:buNone/>
              <a:defRPr b="0" i="1" sz="1200">
                <a:solidFill>
                  <a:schemeClr val="lt2"/>
                </a:solidFill>
                <a:latin typeface="Century Schoolbook"/>
                <a:ea typeface="Century Schoolbook"/>
                <a:cs typeface="Century Schoolbook"/>
                <a:sym typeface="Century Schoolbook"/>
              </a:defRPr>
            </a:lvl4pPr>
            <a:lvl5pPr indent="0" lvl="4" marL="0" algn="r">
              <a:spcBef>
                <a:spcPts val="0"/>
              </a:spcBef>
              <a:buNone/>
              <a:defRPr b="0" i="1" sz="1200">
                <a:solidFill>
                  <a:schemeClr val="lt2"/>
                </a:solidFill>
                <a:latin typeface="Century Schoolbook"/>
                <a:ea typeface="Century Schoolbook"/>
                <a:cs typeface="Century Schoolbook"/>
                <a:sym typeface="Century Schoolbook"/>
              </a:defRPr>
            </a:lvl5pPr>
            <a:lvl6pPr indent="0" lvl="5" marL="0" algn="r">
              <a:spcBef>
                <a:spcPts val="0"/>
              </a:spcBef>
              <a:buNone/>
              <a:defRPr b="0" i="1" sz="1200">
                <a:solidFill>
                  <a:schemeClr val="lt2"/>
                </a:solidFill>
                <a:latin typeface="Century Schoolbook"/>
                <a:ea typeface="Century Schoolbook"/>
                <a:cs typeface="Century Schoolbook"/>
                <a:sym typeface="Century Schoolbook"/>
              </a:defRPr>
            </a:lvl6pPr>
            <a:lvl7pPr indent="0" lvl="6" marL="0" algn="r">
              <a:spcBef>
                <a:spcPts val="0"/>
              </a:spcBef>
              <a:buNone/>
              <a:defRPr b="0" i="1" sz="1200">
                <a:solidFill>
                  <a:schemeClr val="lt2"/>
                </a:solidFill>
                <a:latin typeface="Century Schoolbook"/>
                <a:ea typeface="Century Schoolbook"/>
                <a:cs typeface="Century Schoolbook"/>
                <a:sym typeface="Century Schoolbook"/>
              </a:defRPr>
            </a:lvl7pPr>
            <a:lvl8pPr indent="0" lvl="7" marL="0" algn="r">
              <a:spcBef>
                <a:spcPts val="0"/>
              </a:spcBef>
              <a:buNone/>
              <a:defRPr b="0" i="1" sz="1200">
                <a:solidFill>
                  <a:schemeClr val="lt2"/>
                </a:solidFill>
                <a:latin typeface="Century Schoolbook"/>
                <a:ea typeface="Century Schoolbook"/>
                <a:cs typeface="Century Schoolbook"/>
                <a:sym typeface="Century Schoolbook"/>
              </a:defRPr>
            </a:lvl8pPr>
            <a:lvl9pPr indent="0" lvl="8" marL="0" algn="r">
              <a:spcBef>
                <a:spcPts val="0"/>
              </a:spcBef>
              <a:buNone/>
              <a:defRPr b="0" i="1" sz="1200">
                <a:solidFill>
                  <a:schemeClr val="lt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73" name="Google Shape;73;p22" title="Horizontal Rule Line"/>
          <p:cNvCxnSpPr/>
          <p:nvPr/>
        </p:nvCxnSpPr>
        <p:spPr>
          <a:xfrm rot="10800000">
            <a:off x="1" y="6178167"/>
            <a:ext cx="10244326"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extLst>
    <p:ext uri="{DCECCB84-F9BA-43D5-87BE-67443E8EF086}">
      <p15:sldGuideLst>
        <p15:guide id="1" pos="64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23"/>
          <p:cNvSpPr/>
          <p:nvPr/>
        </p:nvSpPr>
        <p:spPr>
          <a:xfrm>
            <a:off x="0" y="0"/>
            <a:ext cx="489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6" name="Google Shape;76;p23"/>
          <p:cNvSpPr txBox="1"/>
          <p:nvPr>
            <p:ph type="title"/>
          </p:nvPr>
        </p:nvSpPr>
        <p:spPr>
          <a:xfrm>
            <a:off x="762000" y="559677"/>
            <a:ext cx="3833906" cy="527492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000"/>
              <a:buFont typeface="Century Schoolbook"/>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3"/>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23"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
        <p:nvSpPr>
          <p:cNvPr id="81" name="Google Shape;81;p23"/>
          <p:cNvSpPr txBox="1"/>
          <p:nvPr>
            <p:ph idx="1" type="body"/>
          </p:nvPr>
        </p:nvSpPr>
        <p:spPr>
          <a:xfrm>
            <a:off x="5181600" y="559678"/>
            <a:ext cx="6172200" cy="5617285"/>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2" name="Shape 82"/>
        <p:cNvGrpSpPr/>
        <p:nvPr/>
      </p:nvGrpSpPr>
      <p:grpSpPr>
        <a:xfrm>
          <a:off x="0" y="0"/>
          <a:ext cx="0" cy="0"/>
          <a:chOff x="0" y="0"/>
          <a:chExt cx="0" cy="0"/>
        </a:xfrm>
      </p:grpSpPr>
      <p:sp>
        <p:nvSpPr>
          <p:cNvPr id="83" name="Google Shape;83;p24"/>
          <p:cNvSpPr/>
          <p:nvPr/>
        </p:nvSpPr>
        <p:spPr>
          <a:xfrm>
            <a:off x="0" y="0"/>
            <a:ext cx="489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84" name="Google Shape;84;p24"/>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000"/>
              <a:buFont typeface="Century Schoolbook"/>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4"/>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4"/>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4"/>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24"/>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chemeClr val="lt1"/>
              </a:buClr>
              <a:buSzPts val="2000"/>
              <a:buNone/>
              <a:defRPr>
                <a:solidFill>
                  <a:schemeClr val="lt1"/>
                </a:solidFill>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89" name="Google Shape;89;p24" title="Horizontal Rule Line"/>
          <p:cNvCxnSpPr/>
          <p:nvPr/>
        </p:nvCxnSpPr>
        <p:spPr>
          <a:xfrm>
            <a:off x="0" y="6199730"/>
            <a:ext cx="4495800" cy="0"/>
          </a:xfrm>
          <a:prstGeom prst="straightConnector1">
            <a:avLst/>
          </a:prstGeom>
          <a:noFill/>
          <a:ln cap="flat" cmpd="sng" w="25400">
            <a:solidFill>
              <a:schemeClr val="accent1"/>
            </a:solidFill>
            <a:prstDash val="solid"/>
            <a:round/>
            <a:headEnd len="sm" w="sm" type="none"/>
            <a:tailEnd len="sm" w="sm" type="none"/>
          </a:ln>
        </p:spPr>
      </p:cxnSp>
      <p:sp>
        <p:nvSpPr>
          <p:cNvPr id="90" name="Google Shape;90;p24"/>
          <p:cNvSpPr/>
          <p:nvPr>
            <p:ph idx="2" type="pic"/>
          </p:nvPr>
        </p:nvSpPr>
        <p:spPr>
          <a:xfrm>
            <a:off x="5297488" y="559678"/>
            <a:ext cx="6132512" cy="5191835"/>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chemeClr val="dk2"/>
        </a:solidFill>
      </p:bgPr>
    </p:bg>
    <p:spTree>
      <p:nvGrpSpPr>
        <p:cNvPr id="91" name="Shape 91"/>
        <p:cNvGrpSpPr/>
        <p:nvPr/>
      </p:nvGrpSpPr>
      <p:grpSpPr>
        <a:xfrm>
          <a:off x="0" y="0"/>
          <a:ext cx="0" cy="0"/>
          <a:chOff x="0" y="0"/>
          <a:chExt cx="0" cy="0"/>
        </a:xfrm>
      </p:grpSpPr>
      <p:sp>
        <p:nvSpPr>
          <p:cNvPr id="92" name="Google Shape;92;p17" title="Page Number Shape"/>
          <p:cNvSpPr/>
          <p:nvPr/>
        </p:nvSpPr>
        <p:spPr>
          <a:xfrm>
            <a:off x="11784011" y="-1"/>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93" name="Google Shape;93;p17"/>
          <p:cNvSpPr txBox="1"/>
          <p:nvPr>
            <p:ph type="ctrTitle"/>
          </p:nvPr>
        </p:nvSpPr>
        <p:spPr>
          <a:xfrm>
            <a:off x="5747656" y="1264197"/>
            <a:ext cx="5670487" cy="4268965"/>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lt2"/>
              </a:buClr>
              <a:buSzPts val="6000"/>
              <a:buFont typeface="Century Schoolbook"/>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7"/>
          <p:cNvSpPr txBox="1"/>
          <p:nvPr>
            <p:ph idx="1" type="subTitle"/>
          </p:nvPr>
        </p:nvSpPr>
        <p:spPr>
          <a:xfrm>
            <a:off x="667666" y="4151085"/>
            <a:ext cx="4633806" cy="1591181"/>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lt2"/>
              </a:buClr>
              <a:buSzPts val="2300"/>
              <a:buNone/>
              <a:defRPr b="0" i="1" sz="2300">
                <a:solidFill>
                  <a:schemeClr val="lt2"/>
                </a:solidFill>
              </a:defRPr>
            </a:lvl1pPr>
            <a:lvl2pPr lvl="1" algn="ctr">
              <a:lnSpc>
                <a:spcPct val="112000"/>
              </a:lnSpc>
              <a:spcBef>
                <a:spcPts val="900"/>
              </a:spcBef>
              <a:spcAft>
                <a:spcPts val="0"/>
              </a:spcAft>
              <a:buClr>
                <a:srgbClr val="FEFEFE"/>
              </a:buClr>
              <a:buSzPts val="2000"/>
              <a:buNone/>
              <a:defRPr sz="2000"/>
            </a:lvl2pPr>
            <a:lvl3pPr lvl="2" algn="ctr">
              <a:lnSpc>
                <a:spcPct val="112000"/>
              </a:lnSpc>
              <a:spcBef>
                <a:spcPts val="900"/>
              </a:spcBef>
              <a:spcAft>
                <a:spcPts val="0"/>
              </a:spcAft>
              <a:buClr>
                <a:srgbClr val="FEFEFE"/>
              </a:buClr>
              <a:buSzPts val="1800"/>
              <a:buNone/>
              <a:defRPr sz="1800"/>
            </a:lvl3pPr>
            <a:lvl4pPr lvl="3" algn="ctr">
              <a:lnSpc>
                <a:spcPct val="112000"/>
              </a:lnSpc>
              <a:spcBef>
                <a:spcPts val="900"/>
              </a:spcBef>
              <a:spcAft>
                <a:spcPts val="0"/>
              </a:spcAft>
              <a:buClr>
                <a:srgbClr val="FEFEFE"/>
              </a:buClr>
              <a:buSzPts val="1600"/>
              <a:buNone/>
              <a:defRPr sz="1600"/>
            </a:lvl4pPr>
            <a:lvl5pPr lvl="4" algn="ctr">
              <a:lnSpc>
                <a:spcPct val="112000"/>
              </a:lnSpc>
              <a:spcBef>
                <a:spcPts val="900"/>
              </a:spcBef>
              <a:spcAft>
                <a:spcPts val="0"/>
              </a:spcAft>
              <a:buClr>
                <a:srgbClr val="FEFEFE"/>
              </a:buClr>
              <a:buSzPts val="1600"/>
              <a:buNone/>
              <a:defRPr sz="1600"/>
            </a:lvl5pPr>
            <a:lvl6pPr lvl="5" algn="ctr">
              <a:lnSpc>
                <a:spcPct val="112000"/>
              </a:lnSpc>
              <a:spcBef>
                <a:spcPts val="1300"/>
              </a:spcBef>
              <a:spcAft>
                <a:spcPts val="0"/>
              </a:spcAft>
              <a:buClr>
                <a:srgbClr val="FEFEFE"/>
              </a:buClr>
              <a:buSzPts val="1600"/>
              <a:buNone/>
              <a:defRPr sz="1600"/>
            </a:lvl6pPr>
            <a:lvl7pPr lvl="6" algn="ctr">
              <a:lnSpc>
                <a:spcPct val="112000"/>
              </a:lnSpc>
              <a:spcBef>
                <a:spcPts val="1300"/>
              </a:spcBef>
              <a:spcAft>
                <a:spcPts val="0"/>
              </a:spcAft>
              <a:buClr>
                <a:srgbClr val="FEFEFE"/>
              </a:buClr>
              <a:buSzPts val="1600"/>
              <a:buNone/>
              <a:defRPr sz="1600"/>
            </a:lvl7pPr>
            <a:lvl8pPr lvl="7" algn="ctr">
              <a:lnSpc>
                <a:spcPct val="112000"/>
              </a:lnSpc>
              <a:spcBef>
                <a:spcPts val="1300"/>
              </a:spcBef>
              <a:spcAft>
                <a:spcPts val="0"/>
              </a:spcAft>
              <a:buClr>
                <a:srgbClr val="FEFEFE"/>
              </a:buClr>
              <a:buSzPts val="1600"/>
              <a:buNone/>
              <a:defRPr sz="1600"/>
            </a:lvl8pPr>
            <a:lvl9pPr lvl="8" algn="ctr">
              <a:lnSpc>
                <a:spcPct val="112000"/>
              </a:lnSpc>
              <a:spcBef>
                <a:spcPts val="1300"/>
              </a:spcBef>
              <a:spcAft>
                <a:spcPts val="0"/>
              </a:spcAft>
              <a:buClr>
                <a:srgbClr val="FEFEFE"/>
              </a:buClr>
              <a:buSzPts val="1600"/>
              <a:buNone/>
              <a:defRPr sz="1600"/>
            </a:lvl9pPr>
          </a:lstStyle>
          <a:p/>
        </p:txBody>
      </p:sp>
      <p:cxnSp>
        <p:nvCxnSpPr>
          <p:cNvPr id="95" name="Google Shape;95;p17" title="Verticle Rule Line"/>
          <p:cNvCxnSpPr/>
          <p:nvPr/>
        </p:nvCxnSpPr>
        <p:spPr>
          <a:xfrm>
            <a:off x="5524563" y="1115733"/>
            <a:ext cx="0" cy="4626534"/>
          </a:xfrm>
          <a:prstGeom prst="straightConnector1">
            <a:avLst/>
          </a:prstGeom>
          <a:noFill/>
          <a:ln cap="flat" cmpd="sng" w="63500">
            <a:solidFill>
              <a:schemeClr val="lt2"/>
            </a:solidFill>
            <a:prstDash val="solid"/>
            <a:round/>
            <a:headEnd len="sm" w="sm" type="none"/>
            <a:tailEnd len="sm" w="sm" type="none"/>
          </a:ln>
        </p:spPr>
      </p:cxnSp>
      <p:sp>
        <p:nvSpPr>
          <p:cNvPr id="96" name="Google Shape;96;p17"/>
          <p:cNvSpPr/>
          <p:nvPr>
            <p:ph idx="2" type="pic"/>
          </p:nvPr>
        </p:nvSpPr>
        <p:spPr>
          <a:xfrm>
            <a:off x="2743615" y="1367500"/>
            <a:ext cx="2397795" cy="2397795"/>
          </a:xfrm>
          <a:prstGeom prst="ellipse">
            <a:avLst/>
          </a:prstGeom>
          <a:solidFill>
            <a:schemeClr val="dk1"/>
          </a:solidFill>
          <a:ln>
            <a:noFill/>
          </a:ln>
        </p:spPr>
      </p:sp>
    </p:spTree>
  </p:cSld>
  <p:clrMapOvr>
    <a:masterClrMapping/>
  </p:clrMapOvr>
  <p:extLst>
    <p:ext uri="{DCECCB84-F9BA-43D5-87BE-67443E8EF086}">
      <p15:sldGuideLst>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 / Icon Bullets Light">
  <p:cSld name="6 Image / Icon Bullets Light">
    <p:spTree>
      <p:nvGrpSpPr>
        <p:cNvPr id="97" name="Shape 97"/>
        <p:cNvGrpSpPr/>
        <p:nvPr/>
      </p:nvGrpSpPr>
      <p:grpSpPr>
        <a:xfrm>
          <a:off x="0" y="0"/>
          <a:ext cx="0" cy="0"/>
          <a:chOff x="0" y="0"/>
          <a:chExt cx="0" cy="0"/>
        </a:xfrm>
      </p:grpSpPr>
      <p:sp>
        <p:nvSpPr>
          <p:cNvPr id="98" name="Google Shape;98;p25"/>
          <p:cNvSpPr/>
          <p:nvPr/>
        </p:nvSpPr>
        <p:spPr>
          <a:xfrm>
            <a:off x="0" y="0"/>
            <a:ext cx="48961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9" name="Google Shape;99;p25"/>
          <p:cNvSpPr txBox="1"/>
          <p:nvPr>
            <p:ph type="title"/>
          </p:nvPr>
        </p:nvSpPr>
        <p:spPr>
          <a:xfrm>
            <a:off x="762000" y="559678"/>
            <a:ext cx="3833906" cy="222162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5"/>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5"/>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5"/>
          <p:cNvSpPr txBox="1"/>
          <p:nvPr>
            <p:ph idx="1" type="body"/>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900"/>
              </a:spcBef>
              <a:spcAft>
                <a:spcPts val="0"/>
              </a:spcAft>
              <a:buClr>
                <a:srgbClr val="262626"/>
              </a:buClr>
              <a:buSzPts val="2000"/>
              <a:buNone/>
              <a:defRPr/>
            </a:lvl1pPr>
            <a:lvl2pPr indent="-228600" lvl="1" marL="914400" algn="r">
              <a:lnSpc>
                <a:spcPct val="112000"/>
              </a:lnSpc>
              <a:spcBef>
                <a:spcPts val="900"/>
              </a:spcBef>
              <a:spcAft>
                <a:spcPts val="0"/>
              </a:spcAft>
              <a:buClr>
                <a:srgbClr val="262626"/>
              </a:buClr>
              <a:buSzPts val="1800"/>
              <a:buNone/>
              <a:defRPr/>
            </a:lvl2pPr>
            <a:lvl3pPr indent="-228600" lvl="2" marL="1371600" algn="r">
              <a:lnSpc>
                <a:spcPct val="112000"/>
              </a:lnSpc>
              <a:spcBef>
                <a:spcPts val="900"/>
              </a:spcBef>
              <a:spcAft>
                <a:spcPts val="0"/>
              </a:spcAft>
              <a:buClr>
                <a:srgbClr val="262626"/>
              </a:buClr>
              <a:buSzPts val="1600"/>
              <a:buNone/>
              <a:defRPr/>
            </a:lvl3pPr>
            <a:lvl4pPr indent="-228600" lvl="3" marL="1828800" algn="r">
              <a:lnSpc>
                <a:spcPct val="112000"/>
              </a:lnSpc>
              <a:spcBef>
                <a:spcPts val="900"/>
              </a:spcBef>
              <a:spcAft>
                <a:spcPts val="0"/>
              </a:spcAft>
              <a:buClr>
                <a:srgbClr val="262626"/>
              </a:buClr>
              <a:buSzPts val="1400"/>
              <a:buNone/>
              <a:defRPr/>
            </a:lvl4pPr>
            <a:lvl5pPr indent="-228600" lvl="4" marL="2286000" algn="r">
              <a:lnSpc>
                <a:spcPct val="112000"/>
              </a:lnSpc>
              <a:spcBef>
                <a:spcPts val="900"/>
              </a:spcBef>
              <a:spcAft>
                <a:spcPts val="0"/>
              </a:spcAft>
              <a:buClr>
                <a:srgbClr val="262626"/>
              </a:buClr>
              <a:buSzPts val="1400"/>
              <a:buNone/>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cxnSp>
        <p:nvCxnSpPr>
          <p:cNvPr id="104" name="Google Shape;104;p25" title="Horizontal Rule Line"/>
          <p:cNvCxnSpPr/>
          <p:nvPr/>
        </p:nvCxnSpPr>
        <p:spPr>
          <a:xfrm>
            <a:off x="0" y="6199730"/>
            <a:ext cx="4495800" cy="0"/>
          </a:xfrm>
          <a:prstGeom prst="straightConnector1">
            <a:avLst/>
          </a:prstGeom>
          <a:noFill/>
          <a:ln cap="flat" cmpd="sng" w="25400">
            <a:solidFill>
              <a:srgbClr val="262626"/>
            </a:solidFill>
            <a:prstDash val="solid"/>
            <a:round/>
            <a:headEnd len="sm" w="sm" type="none"/>
            <a:tailEnd len="sm" w="sm" type="none"/>
          </a:ln>
        </p:spPr>
      </p:cxnSp>
      <p:sp>
        <p:nvSpPr>
          <p:cNvPr id="105" name="Google Shape;105;p25"/>
          <p:cNvSpPr txBox="1"/>
          <p:nvPr>
            <p:ph idx="2" type="body"/>
          </p:nvPr>
        </p:nvSpPr>
        <p:spPr>
          <a:xfrm>
            <a:off x="5162550"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06" name="Google Shape;106;p25"/>
          <p:cNvSpPr txBox="1"/>
          <p:nvPr>
            <p:ph idx="3" type="body"/>
          </p:nvPr>
        </p:nvSpPr>
        <p:spPr>
          <a:xfrm>
            <a:off x="7295581"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07" name="Google Shape;107;p25"/>
          <p:cNvSpPr txBox="1"/>
          <p:nvPr>
            <p:ph idx="4" type="body"/>
          </p:nvPr>
        </p:nvSpPr>
        <p:spPr>
          <a:xfrm>
            <a:off x="9428613" y="559678"/>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08" name="Google Shape;108;p25"/>
          <p:cNvSpPr txBox="1"/>
          <p:nvPr>
            <p:ph idx="5" type="body"/>
          </p:nvPr>
        </p:nvSpPr>
        <p:spPr>
          <a:xfrm>
            <a:off x="5162550"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09" name="Google Shape;109;p25"/>
          <p:cNvSpPr txBox="1"/>
          <p:nvPr>
            <p:ph idx="6" type="body"/>
          </p:nvPr>
        </p:nvSpPr>
        <p:spPr>
          <a:xfrm>
            <a:off x="7295356"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10" name="Google Shape;110;p25"/>
          <p:cNvSpPr txBox="1"/>
          <p:nvPr>
            <p:ph idx="7" type="body"/>
          </p:nvPr>
        </p:nvSpPr>
        <p:spPr>
          <a:xfrm>
            <a:off x="9428163" y="3429000"/>
            <a:ext cx="1944000" cy="2700000"/>
          </a:xfrm>
          <a:prstGeom prst="rect">
            <a:avLst/>
          </a:prstGeom>
          <a:solidFill>
            <a:schemeClr val="lt1"/>
          </a:solidFill>
          <a:ln>
            <a:noFill/>
          </a:ln>
        </p:spPr>
        <p:txBody>
          <a:bodyPr anchorCtr="0" anchor="t" bIns="0" lIns="0" spcFirstLastPara="1" rIns="0" wrap="square" tIns="1332000">
            <a:normAutofit/>
          </a:bodyPr>
          <a:lstStyle>
            <a:lvl1pPr indent="-228600" lvl="0" marL="457200" algn="ctr">
              <a:lnSpc>
                <a:spcPct val="112000"/>
              </a:lnSpc>
              <a:spcBef>
                <a:spcPts val="900"/>
              </a:spcBef>
              <a:spcAft>
                <a:spcPts val="0"/>
              </a:spcAft>
              <a:buClr>
                <a:srgbClr val="262626"/>
              </a:buClr>
              <a:buSzPts val="1600"/>
              <a:buNone/>
              <a:defRPr sz="1600">
                <a:solidFill>
                  <a:srgbClr val="262626"/>
                </a:solidFill>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11" name="Google Shape;111;p25"/>
          <p:cNvSpPr/>
          <p:nvPr>
            <p:ph idx="8" type="pic"/>
          </p:nvPr>
        </p:nvSpPr>
        <p:spPr>
          <a:xfrm>
            <a:off x="5648550" y="729000"/>
            <a:ext cx="972000" cy="972000"/>
          </a:xfrm>
          <a:prstGeom prst="ellipse">
            <a:avLst/>
          </a:prstGeom>
          <a:solidFill>
            <a:srgbClr val="F2F2F2"/>
          </a:solidFill>
          <a:ln>
            <a:noFill/>
          </a:ln>
        </p:spPr>
      </p:sp>
      <p:sp>
        <p:nvSpPr>
          <p:cNvPr id="112" name="Google Shape;112;p25"/>
          <p:cNvSpPr/>
          <p:nvPr>
            <p:ph idx="9" type="pic"/>
          </p:nvPr>
        </p:nvSpPr>
        <p:spPr>
          <a:xfrm>
            <a:off x="7781581" y="729000"/>
            <a:ext cx="972000" cy="972000"/>
          </a:xfrm>
          <a:prstGeom prst="ellipse">
            <a:avLst/>
          </a:prstGeom>
          <a:solidFill>
            <a:srgbClr val="F2F2F2"/>
          </a:solidFill>
          <a:ln>
            <a:noFill/>
          </a:ln>
        </p:spPr>
      </p:sp>
      <p:sp>
        <p:nvSpPr>
          <p:cNvPr id="113" name="Google Shape;113;p25"/>
          <p:cNvSpPr/>
          <p:nvPr>
            <p:ph idx="13" type="pic"/>
          </p:nvPr>
        </p:nvSpPr>
        <p:spPr>
          <a:xfrm>
            <a:off x="9914613" y="729000"/>
            <a:ext cx="972000" cy="972000"/>
          </a:xfrm>
          <a:prstGeom prst="ellipse">
            <a:avLst/>
          </a:prstGeom>
          <a:solidFill>
            <a:srgbClr val="F2F2F2"/>
          </a:solidFill>
          <a:ln>
            <a:noFill/>
          </a:ln>
        </p:spPr>
      </p:sp>
      <p:sp>
        <p:nvSpPr>
          <p:cNvPr id="114" name="Google Shape;114;p25"/>
          <p:cNvSpPr/>
          <p:nvPr>
            <p:ph idx="14" type="pic"/>
          </p:nvPr>
        </p:nvSpPr>
        <p:spPr>
          <a:xfrm>
            <a:off x="5648550" y="3598323"/>
            <a:ext cx="972000" cy="972000"/>
          </a:xfrm>
          <a:prstGeom prst="ellipse">
            <a:avLst/>
          </a:prstGeom>
          <a:solidFill>
            <a:srgbClr val="F2F2F2"/>
          </a:solidFill>
          <a:ln>
            <a:noFill/>
          </a:ln>
        </p:spPr>
      </p:sp>
      <p:sp>
        <p:nvSpPr>
          <p:cNvPr id="115" name="Google Shape;115;p25"/>
          <p:cNvSpPr/>
          <p:nvPr>
            <p:ph idx="15" type="pic"/>
          </p:nvPr>
        </p:nvSpPr>
        <p:spPr>
          <a:xfrm>
            <a:off x="7781581" y="3598323"/>
            <a:ext cx="972000" cy="972000"/>
          </a:xfrm>
          <a:prstGeom prst="ellipse">
            <a:avLst/>
          </a:prstGeom>
          <a:solidFill>
            <a:srgbClr val="F2F2F2"/>
          </a:solidFill>
          <a:ln>
            <a:noFill/>
          </a:ln>
        </p:spPr>
      </p:sp>
      <p:sp>
        <p:nvSpPr>
          <p:cNvPr id="116" name="Google Shape;116;p25"/>
          <p:cNvSpPr/>
          <p:nvPr>
            <p:ph idx="16" type="pic"/>
          </p:nvPr>
        </p:nvSpPr>
        <p:spPr>
          <a:xfrm>
            <a:off x="9914613" y="3598323"/>
            <a:ext cx="972000" cy="972000"/>
          </a:xfrm>
          <a:prstGeom prst="ellipse">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theme" Target="../theme/theme3.xml"/><Relationship Id="rId16" Type="http://schemas.openxmlformats.org/officeDocument/2006/relationships/slideLayout" Target="../slideLayouts/slideLayout17.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6"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sp>
      <p:sp>
        <p:nvSpPr>
          <p:cNvPr id="11" name="Google Shape;11;p16"/>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rgbClr val="FEFEFE"/>
              </a:buClr>
              <a:buSzPts val="5000"/>
              <a:buFont typeface="Century Schoolbook"/>
              <a:buNone/>
              <a:defRPr b="0" i="1" sz="5000" u="none" cap="none" strike="noStrike">
                <a:solidFill>
                  <a:srgbClr val="FEFEFE"/>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6"/>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2000"/>
              </a:lnSpc>
              <a:spcBef>
                <a:spcPts val="900"/>
              </a:spcBef>
              <a:spcAft>
                <a:spcPts val="0"/>
              </a:spcAft>
              <a:buClr>
                <a:srgbClr val="FEFEFE"/>
              </a:buClr>
              <a:buSzPts val="2000"/>
              <a:buFont typeface="Arial"/>
              <a:buChar char="•"/>
              <a:defRPr b="0" i="0" sz="2000" u="none" cap="none" strike="noStrike">
                <a:solidFill>
                  <a:srgbClr val="FEFEFE"/>
                </a:solidFill>
                <a:latin typeface="Corbel"/>
                <a:ea typeface="Corbel"/>
                <a:cs typeface="Corbel"/>
                <a:sym typeface="Corbel"/>
              </a:defRPr>
            </a:lvl1pPr>
            <a:lvl2pPr indent="-342900" lvl="1" marL="914400" marR="0" rtl="0" algn="l">
              <a:lnSpc>
                <a:spcPct val="112000"/>
              </a:lnSpc>
              <a:spcBef>
                <a:spcPts val="900"/>
              </a:spcBef>
              <a:spcAft>
                <a:spcPts val="0"/>
              </a:spcAft>
              <a:buClr>
                <a:srgbClr val="FEFEFE"/>
              </a:buClr>
              <a:buSzPts val="1800"/>
              <a:buFont typeface="Corbel"/>
              <a:buChar char="–"/>
              <a:defRPr b="0" i="0" sz="1800" u="none" cap="none" strike="noStrike">
                <a:solidFill>
                  <a:srgbClr val="FEFEFE"/>
                </a:solidFill>
                <a:latin typeface="Corbel"/>
                <a:ea typeface="Corbel"/>
                <a:cs typeface="Corbel"/>
                <a:sym typeface="Corbel"/>
              </a:defRPr>
            </a:lvl2pPr>
            <a:lvl3pPr indent="-330200" lvl="2" marL="1371600" marR="0" rtl="0" algn="l">
              <a:lnSpc>
                <a:spcPct val="112000"/>
              </a:lnSpc>
              <a:spcBef>
                <a:spcPts val="900"/>
              </a:spcBef>
              <a:spcAft>
                <a:spcPts val="0"/>
              </a:spcAft>
              <a:buClr>
                <a:srgbClr val="FEFEFE"/>
              </a:buClr>
              <a:buSzPts val="1600"/>
              <a:buFont typeface="Arial"/>
              <a:buChar char="•"/>
              <a:defRPr b="0" i="0" sz="1600" u="none" cap="none" strike="noStrike">
                <a:solidFill>
                  <a:srgbClr val="FEFEFE"/>
                </a:solidFill>
                <a:latin typeface="Corbel"/>
                <a:ea typeface="Corbel"/>
                <a:cs typeface="Corbel"/>
                <a:sym typeface="Corbel"/>
              </a:defRPr>
            </a:lvl3pPr>
            <a:lvl4pPr indent="-317500" lvl="3" marL="1828800" marR="0" rtl="0" algn="l">
              <a:lnSpc>
                <a:spcPct val="112000"/>
              </a:lnSpc>
              <a:spcBef>
                <a:spcPts val="9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4pPr>
            <a:lvl5pPr indent="-317500" lvl="4" marL="2286000" marR="0" rtl="0" algn="l">
              <a:lnSpc>
                <a:spcPct val="112000"/>
              </a:lnSpc>
              <a:spcBef>
                <a:spcPts val="9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5pPr>
            <a:lvl6pPr indent="-317500" lvl="5" marL="2743200" marR="0" rtl="0" algn="l">
              <a:lnSpc>
                <a:spcPct val="112000"/>
              </a:lnSpc>
              <a:spcBef>
                <a:spcPts val="13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6pPr>
            <a:lvl7pPr indent="-317500" lvl="6" marL="3200400" marR="0" rtl="0" algn="l">
              <a:lnSpc>
                <a:spcPct val="112000"/>
              </a:lnSpc>
              <a:spcBef>
                <a:spcPts val="13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7pPr>
            <a:lvl8pPr indent="-317500" lvl="7" marL="3657600" marR="0" rtl="0" algn="l">
              <a:lnSpc>
                <a:spcPct val="112000"/>
              </a:lnSpc>
              <a:spcBef>
                <a:spcPts val="13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8pPr>
            <a:lvl9pPr indent="-317500" lvl="8" marL="4114800" marR="0" rtl="0" algn="l">
              <a:lnSpc>
                <a:spcPct val="112000"/>
              </a:lnSpc>
              <a:spcBef>
                <a:spcPts val="13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9pPr>
          </a:lstStyle>
          <a:p/>
        </p:txBody>
      </p:sp>
      <p:sp>
        <p:nvSpPr>
          <p:cNvPr id="13" name="Google Shape;13;p16"/>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1" sz="1000" u="none" cap="none" strike="noStrike">
                <a:solidFill>
                  <a:srgbClr val="FEFEFE"/>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6"/>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1" sz="1200" u="none" cap="none" strike="noStrike">
                <a:solidFill>
                  <a:srgbClr val="FEFEFE"/>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5" name="Google Shape;15;p16"/>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1pPr>
            <a:lvl2pPr indent="0" lvl="1"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2pPr>
            <a:lvl3pPr indent="0" lvl="2"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3pPr>
            <a:lvl4pPr indent="0" lvl="3"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4pPr>
            <a:lvl5pPr indent="0" lvl="4"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5pPr>
            <a:lvl6pPr indent="0" lvl="5"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6pPr>
            <a:lvl7pPr indent="0" lvl="6"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7pPr>
            <a:lvl8pPr indent="0" lvl="7"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8pPr>
            <a:lvl9pPr indent="0" lvl="8"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16" title="Horizontal Rule Line"/>
          <p:cNvCxnSpPr/>
          <p:nvPr/>
        </p:nvCxnSpPr>
        <p:spPr>
          <a:xfrm>
            <a:off x="0" y="6199730"/>
            <a:ext cx="4495800" cy="0"/>
          </a:xfrm>
          <a:prstGeom prst="straightConnector1">
            <a:avLst/>
          </a:prstGeom>
          <a:noFill/>
          <a:ln cap="flat" cmpd="sng" w="254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 name="Shape 23"/>
        <p:cNvGrpSpPr/>
        <p:nvPr/>
      </p:nvGrpSpPr>
      <p:grpSpPr>
        <a:xfrm>
          <a:off x="0" y="0"/>
          <a:ext cx="0" cy="0"/>
          <a:chOff x="0" y="0"/>
          <a:chExt cx="0" cy="0"/>
        </a:xfrm>
      </p:grpSpPr>
      <p:sp>
        <p:nvSpPr>
          <p:cNvPr id="24" name="Google Shape;24;p15"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25" name="Google Shape;25;p15"/>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rgbClr val="262626"/>
              </a:buClr>
              <a:buSzPts val="5000"/>
              <a:buFont typeface="Century Schoolbook"/>
              <a:buNone/>
              <a:defRPr b="0" i="1" sz="5000" u="none" cap="none" strike="noStrik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15"/>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2000"/>
              </a:lnSpc>
              <a:spcBef>
                <a:spcPts val="900"/>
              </a:spcBef>
              <a:spcAft>
                <a:spcPts val="0"/>
              </a:spcAft>
              <a:buClr>
                <a:srgbClr val="262626"/>
              </a:buClr>
              <a:buSzPts val="2000"/>
              <a:buFont typeface="Arial"/>
              <a:buChar char="•"/>
              <a:defRPr b="0" i="0" sz="2000" u="none" cap="none" strike="noStrike">
                <a:solidFill>
                  <a:srgbClr val="262626"/>
                </a:solidFill>
                <a:latin typeface="Corbel"/>
                <a:ea typeface="Corbel"/>
                <a:cs typeface="Corbel"/>
                <a:sym typeface="Corbel"/>
              </a:defRPr>
            </a:lvl1pPr>
            <a:lvl2pPr indent="-342900" lvl="1" marL="914400" marR="0" rtl="0" algn="l">
              <a:lnSpc>
                <a:spcPct val="112000"/>
              </a:lnSpc>
              <a:spcBef>
                <a:spcPts val="900"/>
              </a:spcBef>
              <a:spcAft>
                <a:spcPts val="0"/>
              </a:spcAft>
              <a:buClr>
                <a:srgbClr val="262626"/>
              </a:buClr>
              <a:buSzPts val="1800"/>
              <a:buFont typeface="Corbel"/>
              <a:buChar char="–"/>
              <a:defRPr b="0" i="0" sz="1800" u="none" cap="none" strike="noStrike">
                <a:solidFill>
                  <a:srgbClr val="262626"/>
                </a:solidFill>
                <a:latin typeface="Corbel"/>
                <a:ea typeface="Corbel"/>
                <a:cs typeface="Corbel"/>
                <a:sym typeface="Corbel"/>
              </a:defRPr>
            </a:lvl2pPr>
            <a:lvl3pPr indent="-330200" lvl="2" marL="1371600" marR="0" rtl="0" algn="l">
              <a:lnSpc>
                <a:spcPct val="112000"/>
              </a:lnSpc>
              <a:spcBef>
                <a:spcPts val="900"/>
              </a:spcBef>
              <a:spcAft>
                <a:spcPts val="0"/>
              </a:spcAft>
              <a:buClr>
                <a:srgbClr val="262626"/>
              </a:buClr>
              <a:buSzPts val="1600"/>
              <a:buFont typeface="Arial"/>
              <a:buChar char="•"/>
              <a:defRPr b="0" i="0" sz="1600" u="none" cap="none" strike="noStrike">
                <a:solidFill>
                  <a:srgbClr val="262626"/>
                </a:solidFill>
                <a:latin typeface="Corbel"/>
                <a:ea typeface="Corbel"/>
                <a:cs typeface="Corbel"/>
                <a:sym typeface="Corbel"/>
              </a:defRPr>
            </a:lvl3pPr>
            <a:lvl4pPr indent="-317500" lvl="3" marL="1828800" marR="0" rtl="0" algn="l">
              <a:lnSpc>
                <a:spcPct val="112000"/>
              </a:lnSpc>
              <a:spcBef>
                <a:spcPts val="9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4pPr>
            <a:lvl5pPr indent="-317500" lvl="4" marL="2286000" marR="0" rtl="0" algn="l">
              <a:lnSpc>
                <a:spcPct val="112000"/>
              </a:lnSpc>
              <a:spcBef>
                <a:spcPts val="9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5pPr>
            <a:lvl6pPr indent="-317500" lvl="5" marL="2743200" marR="0" rtl="0" algn="l">
              <a:lnSpc>
                <a:spcPct val="112000"/>
              </a:lnSpc>
              <a:spcBef>
                <a:spcPts val="13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6pPr>
            <a:lvl7pPr indent="-317500" lvl="6" marL="3200400" marR="0" rtl="0" algn="l">
              <a:lnSpc>
                <a:spcPct val="112000"/>
              </a:lnSpc>
              <a:spcBef>
                <a:spcPts val="13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7pPr>
            <a:lvl8pPr indent="-317500" lvl="7" marL="3657600" marR="0" rtl="0" algn="l">
              <a:lnSpc>
                <a:spcPct val="112000"/>
              </a:lnSpc>
              <a:spcBef>
                <a:spcPts val="13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8pPr>
            <a:lvl9pPr indent="-317500" lvl="8" marL="4114800" marR="0" rtl="0" algn="l">
              <a:lnSpc>
                <a:spcPct val="112000"/>
              </a:lnSpc>
              <a:spcBef>
                <a:spcPts val="13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9pPr>
          </a:lstStyle>
          <a:p/>
        </p:txBody>
      </p:sp>
      <p:sp>
        <p:nvSpPr>
          <p:cNvPr id="27" name="Google Shape;27;p15"/>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1" sz="1000" u="none" cap="none" strike="noStrike">
                <a:solidFill>
                  <a:srgbClr val="26262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8" name="Google Shape;28;p15"/>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1" sz="1200" u="none" cap="none" strike="noStrike">
                <a:solidFill>
                  <a:srgbClr val="26262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9" name="Google Shape;29;p15"/>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1pPr>
            <a:lvl2pPr indent="0" lvl="1"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2pPr>
            <a:lvl3pPr indent="0" lvl="2"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3pPr>
            <a:lvl4pPr indent="0" lvl="3"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4pPr>
            <a:lvl5pPr indent="0" lvl="4"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5pPr>
            <a:lvl6pPr indent="0" lvl="5"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6pPr>
            <a:lvl7pPr indent="0" lvl="6"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7pPr>
            <a:lvl8pPr indent="0" lvl="7"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8pPr>
            <a:lvl9pPr indent="0" lvl="8"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30" name="Google Shape;30;p15" title="Horizontal Rule Line"/>
          <p:cNvCxnSpPr/>
          <p:nvPr/>
        </p:nvCxnSpPr>
        <p:spPr>
          <a:xfrm>
            <a:off x="0" y="6199730"/>
            <a:ext cx="4495800" cy="0"/>
          </a:xfrm>
          <a:prstGeom prst="straightConnector1">
            <a:avLst/>
          </a:prstGeom>
          <a:noFill/>
          <a:ln cap="flat" cmpd="sng" w="25400">
            <a:solidFill>
              <a:srgbClr val="262626"/>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2.jpg"/><Relationship Id="rId5" Type="http://schemas.openxmlformats.org/officeDocument/2006/relationships/image" Target="../media/image17.jpg"/><Relationship Id="rId6"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1" Type="http://schemas.openxmlformats.org/officeDocument/2006/relationships/image" Target="../media/image3.jpg"/><Relationship Id="rId10" Type="http://schemas.openxmlformats.org/officeDocument/2006/relationships/image" Target="../media/image5.jpg"/><Relationship Id="rId13" Type="http://schemas.openxmlformats.org/officeDocument/2006/relationships/image" Target="../media/image29.png"/><Relationship Id="rId12"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0.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4.pn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
          <p:cNvSpPr txBox="1"/>
          <p:nvPr>
            <p:ph type="ctrTitle"/>
          </p:nvPr>
        </p:nvSpPr>
        <p:spPr>
          <a:xfrm>
            <a:off x="5747656" y="1264197"/>
            <a:ext cx="5670487" cy="4268965"/>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lt2"/>
              </a:buClr>
              <a:buSzPts val="6000"/>
              <a:buFont typeface="Century Schoolbook"/>
              <a:buNone/>
            </a:pPr>
            <a:r>
              <a:rPr lang="en-US"/>
              <a:t>Prediction  of occurrence of Brain Stroke</a:t>
            </a:r>
            <a:endParaRPr/>
          </a:p>
        </p:txBody>
      </p:sp>
      <p:pic>
        <p:nvPicPr>
          <p:cNvPr id="199" name="Google Shape;199;p1"/>
          <p:cNvPicPr preferRelativeResize="0"/>
          <p:nvPr/>
        </p:nvPicPr>
        <p:blipFill rotWithShape="1">
          <a:blip r:embed="rId3">
            <a:alphaModFix/>
          </a:blip>
          <a:srcRect b="0" l="0" r="0" t="0"/>
          <a:stretch/>
        </p:blipFill>
        <p:spPr>
          <a:xfrm>
            <a:off x="176982" y="1578708"/>
            <a:ext cx="5139812" cy="38111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0"/>
          <p:cNvSpPr txBox="1"/>
          <p:nvPr>
            <p:ph type="title"/>
          </p:nvPr>
        </p:nvSpPr>
        <p:spPr>
          <a:xfrm>
            <a:off x="1322258" y="1989439"/>
            <a:ext cx="9921295" cy="84200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62626"/>
              </a:buClr>
              <a:buSzPts val="2400"/>
              <a:buFont typeface="Arial"/>
              <a:buChar char="•"/>
            </a:pPr>
            <a:r>
              <a:rPr i="0" lang="en-US" sz="2400"/>
              <a:t>In our case, false negative i.e., person had a stroke but the model predicted that the person didn't have a stroke has a lot of impact.</a:t>
            </a:r>
            <a:br>
              <a:rPr i="0" lang="en-US" sz="2400"/>
            </a:br>
            <a:br>
              <a:rPr i="0" lang="en-US" sz="2400"/>
            </a:br>
            <a:endParaRPr i="0" sz="2000"/>
          </a:p>
          <a:p>
            <a:pPr indent="0" lvl="0" marL="342900" rtl="0" algn="l">
              <a:lnSpc>
                <a:spcPct val="85000"/>
              </a:lnSpc>
              <a:spcBef>
                <a:spcPts val="0"/>
              </a:spcBef>
              <a:spcAft>
                <a:spcPts val="0"/>
              </a:spcAft>
              <a:buClr>
                <a:srgbClr val="262626"/>
              </a:buClr>
              <a:buSzPts val="7700"/>
              <a:buFont typeface="Arial"/>
              <a:buNone/>
            </a:pPr>
            <a:r>
              <a:t/>
            </a:r>
            <a:endParaRPr/>
          </a:p>
        </p:txBody>
      </p:sp>
      <p:sp>
        <p:nvSpPr>
          <p:cNvPr id="324" name="Google Shape;324;p10"/>
          <p:cNvSpPr txBox="1"/>
          <p:nvPr>
            <p:ph idx="1" type="body"/>
          </p:nvPr>
        </p:nvSpPr>
        <p:spPr>
          <a:xfrm>
            <a:off x="1947673" y="674880"/>
            <a:ext cx="8401429" cy="81915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113000"/>
              </a:lnSpc>
              <a:spcBef>
                <a:spcPts val="0"/>
              </a:spcBef>
              <a:spcAft>
                <a:spcPts val="0"/>
              </a:spcAft>
              <a:buClr>
                <a:srgbClr val="262626"/>
              </a:buClr>
              <a:buSzPct val="100000"/>
              <a:buNone/>
            </a:pPr>
            <a:r>
              <a:rPr lang="en-US" sz="4000">
                <a:latin typeface="Century Schoolbook"/>
                <a:ea typeface="Century Schoolbook"/>
                <a:cs typeface="Century Schoolbook"/>
                <a:sym typeface="Century Schoolbook"/>
              </a:rPr>
              <a:t>Finding the Best Evaluation Metric</a:t>
            </a:r>
            <a:endParaRPr>
              <a:latin typeface="Century Schoolbook"/>
              <a:ea typeface="Century Schoolbook"/>
              <a:cs typeface="Century Schoolbook"/>
              <a:sym typeface="Century Schoolbook"/>
            </a:endParaRPr>
          </a:p>
        </p:txBody>
      </p:sp>
      <p:sp>
        <p:nvSpPr>
          <p:cNvPr id="325" name="Google Shape;325;p10"/>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10"/>
          <p:cNvSpPr txBox="1"/>
          <p:nvPr/>
        </p:nvSpPr>
        <p:spPr>
          <a:xfrm>
            <a:off x="1322716" y="3242094"/>
            <a:ext cx="9979144" cy="110799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entury Schoolbook"/>
                <a:ea typeface="Century Schoolbook"/>
                <a:cs typeface="Century Schoolbook"/>
                <a:sym typeface="Century Schoolbook"/>
              </a:rPr>
              <a:t>In such cases recall is considered the best evaluation metric as we need to have less false negatives for our data .</a:t>
            </a:r>
            <a:br>
              <a:rPr lang="en-US" sz="2400">
                <a:solidFill>
                  <a:schemeClr val="dk1"/>
                </a:solidFill>
                <a:latin typeface="Century Schoolbook"/>
                <a:ea typeface="Century Schoolbook"/>
                <a:cs typeface="Century Schoolbook"/>
                <a:sym typeface="Century Schoolbook"/>
              </a:rPr>
            </a:br>
            <a:endParaRPr sz="1800">
              <a:solidFill>
                <a:schemeClr val="dk1"/>
              </a:solidFill>
              <a:latin typeface="Corbel"/>
              <a:ea typeface="Corbel"/>
              <a:cs typeface="Corbel"/>
              <a:sym typeface="Corbel"/>
            </a:endParaRPr>
          </a:p>
        </p:txBody>
      </p:sp>
      <p:pic>
        <p:nvPicPr>
          <p:cNvPr descr="A picture containing table&#10;&#10;Description automatically generated" id="327" name="Google Shape;327;p10"/>
          <p:cNvPicPr preferRelativeResize="0"/>
          <p:nvPr/>
        </p:nvPicPr>
        <p:blipFill rotWithShape="1">
          <a:blip r:embed="rId3">
            <a:alphaModFix/>
          </a:blip>
          <a:srcRect b="0" l="0" r="0" t="0"/>
          <a:stretch/>
        </p:blipFill>
        <p:spPr>
          <a:xfrm>
            <a:off x="3646098" y="4295956"/>
            <a:ext cx="4720086" cy="14291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1"/>
          <p:cNvSpPr txBox="1"/>
          <p:nvPr>
            <p:ph type="title"/>
          </p:nvPr>
        </p:nvSpPr>
        <p:spPr>
          <a:xfrm>
            <a:off x="762000" y="559677"/>
            <a:ext cx="3833906" cy="3701762"/>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600"/>
              <a:buFont typeface="Century Schoolbook"/>
              <a:buNone/>
            </a:pPr>
            <a:r>
              <a:rPr b="1" lang="en-US" sz="4600"/>
              <a:t>Evaluation for Different Models</a:t>
            </a:r>
            <a:endParaRPr/>
          </a:p>
        </p:txBody>
      </p:sp>
      <p:sp>
        <p:nvSpPr>
          <p:cNvPr id="333" name="Google Shape;333;p11"/>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descr="Chart, bar chart&#10;&#10;Description automatically generated" id="334" name="Google Shape;334;p11"/>
          <p:cNvPicPr preferRelativeResize="0"/>
          <p:nvPr/>
        </p:nvPicPr>
        <p:blipFill rotWithShape="1">
          <a:blip r:embed="rId3">
            <a:alphaModFix/>
          </a:blip>
          <a:srcRect b="0" l="0" r="0" t="0"/>
          <a:stretch/>
        </p:blipFill>
        <p:spPr>
          <a:xfrm>
            <a:off x="5181600" y="1516661"/>
            <a:ext cx="6172200" cy="3703318"/>
          </a:xfrm>
          <a:prstGeom prst="rect">
            <a:avLst/>
          </a:prstGeom>
          <a:noFill/>
          <a:ln>
            <a:noFill/>
          </a:ln>
        </p:spPr>
      </p:pic>
      <p:sp>
        <p:nvSpPr>
          <p:cNvPr id="335" name="Google Shape;335;p11"/>
          <p:cNvSpPr txBox="1"/>
          <p:nvPr/>
        </p:nvSpPr>
        <p:spPr>
          <a:xfrm>
            <a:off x="5134428" y="5660571"/>
            <a:ext cx="64588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2"/>
          <p:cNvSpPr txBox="1"/>
          <p:nvPr>
            <p:ph type="title"/>
          </p:nvPr>
        </p:nvSpPr>
        <p:spPr>
          <a:xfrm>
            <a:off x="762000" y="559677"/>
            <a:ext cx="3833906" cy="527492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000"/>
              <a:buFont typeface="Century Schoolbook"/>
              <a:buNone/>
            </a:pPr>
            <a:r>
              <a:rPr lang="en-US"/>
              <a:t>Two Class Decision Forest</a:t>
            </a:r>
            <a:endParaRPr/>
          </a:p>
        </p:txBody>
      </p:sp>
      <p:sp>
        <p:nvSpPr>
          <p:cNvPr id="341" name="Google Shape;341;p12"/>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12"/>
          <p:cNvSpPr txBox="1"/>
          <p:nvPr>
            <p:ph idx="1" type="body"/>
          </p:nvPr>
        </p:nvSpPr>
        <p:spPr>
          <a:xfrm>
            <a:off x="5181600" y="559678"/>
            <a:ext cx="6172200" cy="5617285"/>
          </a:xfrm>
          <a:prstGeom prst="rect">
            <a:avLst/>
          </a:prstGeom>
          <a:noFill/>
          <a:ln>
            <a:noFill/>
          </a:ln>
        </p:spPr>
        <p:txBody>
          <a:bodyPr anchorCtr="0" anchor="t" bIns="45700" lIns="91425" spcFirstLastPara="1" rIns="91425" wrap="square" tIns="45700">
            <a:normAutofit/>
          </a:bodyPr>
          <a:lstStyle/>
          <a:p>
            <a:pPr indent="-283464" lvl="0" marL="283464" rtl="0" algn="l">
              <a:lnSpc>
                <a:spcPct val="112000"/>
              </a:lnSpc>
              <a:spcBef>
                <a:spcPts val="0"/>
              </a:spcBef>
              <a:spcAft>
                <a:spcPts val="0"/>
              </a:spcAft>
              <a:buClr>
                <a:srgbClr val="000000"/>
              </a:buClr>
              <a:buSzPts val="1800"/>
              <a:buChar char="•"/>
            </a:pPr>
            <a:r>
              <a:rPr lang="en-US" sz="1800">
                <a:solidFill>
                  <a:srgbClr val="000000"/>
                </a:solidFill>
                <a:latin typeface="Century Schoolbook"/>
                <a:ea typeface="Century Schoolbook"/>
                <a:cs typeface="Century Schoolbook"/>
                <a:sym typeface="Century Schoolbook"/>
              </a:rPr>
              <a:t>This decision forest algorithm is an ensemble learning method intended for classification tasks. Ensemble methods are based on the general principle that rather than relying on a single model, you can get better results and a more generalized model by creating multiple related models and combining them in some way.</a:t>
            </a:r>
            <a:endParaRPr/>
          </a:p>
          <a:p>
            <a:pPr indent="-283464" lvl="0" marL="283464" rtl="0" algn="l">
              <a:lnSpc>
                <a:spcPct val="112000"/>
              </a:lnSpc>
              <a:spcBef>
                <a:spcPts val="900"/>
              </a:spcBef>
              <a:spcAft>
                <a:spcPts val="0"/>
              </a:spcAft>
              <a:buClr>
                <a:srgbClr val="262626"/>
              </a:buClr>
              <a:buSzPts val="1800"/>
              <a:buChar char="•"/>
            </a:pPr>
            <a:r>
              <a:rPr lang="en-US" sz="1800">
                <a:latin typeface="Century Schoolbook"/>
                <a:ea typeface="Century Schoolbook"/>
                <a:cs typeface="Century Schoolbook"/>
                <a:sym typeface="Century Schoolbook"/>
              </a:rPr>
              <a:t>By observing the recall value of all the different models two class decision forest has the best recall value. Hence it is considered the best evaluation model among all the used models for predicting the brain stroke.</a:t>
            </a:r>
            <a:endParaRPr/>
          </a:p>
          <a:p>
            <a:pPr indent="-156464" lvl="0" marL="283464" rtl="0" algn="l">
              <a:lnSpc>
                <a:spcPct val="112000"/>
              </a:lnSpc>
              <a:spcBef>
                <a:spcPts val="900"/>
              </a:spcBef>
              <a:spcAft>
                <a:spcPts val="0"/>
              </a:spcAft>
              <a:buClr>
                <a:srgbClr val="262626"/>
              </a:buClr>
              <a:buSzPts val="2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3"/>
          <p:cNvSpPr txBox="1"/>
          <p:nvPr>
            <p:ph type="title"/>
          </p:nvPr>
        </p:nvSpPr>
        <p:spPr>
          <a:xfrm>
            <a:off x="762000" y="559677"/>
            <a:ext cx="3833906" cy="266107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000"/>
              <a:buFont typeface="Century Schoolbook"/>
              <a:buNone/>
            </a:pPr>
            <a:r>
              <a:rPr lang="en-US"/>
              <a:t>Conclusion</a:t>
            </a:r>
            <a:endParaRPr b="0" i="1">
              <a:latin typeface="Century Schoolbook"/>
              <a:ea typeface="Century Schoolbook"/>
              <a:cs typeface="Century Schoolbook"/>
              <a:sym typeface="Century Schoolbook"/>
            </a:endParaRPr>
          </a:p>
        </p:txBody>
      </p:sp>
      <p:sp>
        <p:nvSpPr>
          <p:cNvPr id="348" name="Google Shape;348;p13"/>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349" name="Google Shape;349;p13"/>
          <p:cNvGrpSpPr/>
          <p:nvPr/>
        </p:nvGrpSpPr>
        <p:grpSpPr>
          <a:xfrm>
            <a:off x="5717059" y="1445245"/>
            <a:ext cx="4936525" cy="4227148"/>
            <a:chOff x="0" y="0"/>
            <a:chExt cx="4936525" cy="4227148"/>
          </a:xfrm>
        </p:grpSpPr>
        <p:cxnSp>
          <p:nvCxnSpPr>
            <p:cNvPr id="350" name="Google Shape;350;p13"/>
            <p:cNvCxnSpPr/>
            <p:nvPr/>
          </p:nvCxnSpPr>
          <p:spPr>
            <a:xfrm>
              <a:off x="0" y="0"/>
              <a:ext cx="4936525" cy="0"/>
            </a:xfrm>
            <a:prstGeom prst="straightConnector1">
              <a:avLst/>
            </a:prstGeom>
            <a:solidFill>
              <a:srgbClr val="E28952"/>
            </a:solidFill>
            <a:ln cap="flat" cmpd="sng" w="12700">
              <a:solidFill>
                <a:srgbClr val="E28952"/>
              </a:solidFill>
              <a:prstDash val="solid"/>
              <a:round/>
              <a:headEnd len="sm" w="sm" type="none"/>
              <a:tailEnd len="sm" w="sm" type="none"/>
            </a:ln>
          </p:spPr>
        </p:cxnSp>
        <p:sp>
          <p:nvSpPr>
            <p:cNvPr id="351" name="Google Shape;351;p13"/>
            <p:cNvSpPr/>
            <p:nvPr/>
          </p:nvSpPr>
          <p:spPr>
            <a:xfrm>
              <a:off x="0" y="0"/>
              <a:ext cx="4936525" cy="21135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txBox="1"/>
            <p:nvPr/>
          </p:nvSpPr>
          <p:spPr>
            <a:xfrm>
              <a:off x="0" y="0"/>
              <a:ext cx="4936525" cy="2113574"/>
            </a:xfrm>
            <a:prstGeom prst="rect">
              <a:avLst/>
            </a:prstGeom>
            <a:noFill/>
            <a:ln>
              <a:noFill/>
            </a:ln>
          </p:spPr>
          <p:txBody>
            <a:bodyPr anchorCtr="0" anchor="t" bIns="95250" lIns="95250" spcFirstLastPara="1" rIns="95250" wrap="square" tIns="95250">
              <a:noAutofit/>
            </a:bodyPr>
            <a:lstStyle/>
            <a:p>
              <a:pPr indent="0" lvl="0" marL="0" marR="0" rtl="0" algn="l">
                <a:lnSpc>
                  <a:spcPct val="100000"/>
                </a:lnSpc>
                <a:spcBef>
                  <a:spcPts val="0"/>
                </a:spcBef>
                <a:spcAft>
                  <a:spcPts val="0"/>
                </a:spcAft>
                <a:buClr>
                  <a:schemeClr val="dk1"/>
                </a:buClr>
                <a:buSzPts val="2500"/>
                <a:buFont typeface="Corbel"/>
                <a:buNone/>
              </a:pPr>
              <a:r>
                <a:rPr lang="en-US" sz="2500">
                  <a:solidFill>
                    <a:schemeClr val="dk1"/>
                  </a:solidFill>
                  <a:latin typeface="Corbel"/>
                  <a:ea typeface="Corbel"/>
                  <a:cs typeface="Corbel"/>
                  <a:sym typeface="Corbel"/>
                </a:rPr>
                <a:t>Early prediction will also help in reducing the severity of the disease and avoid socio economic burden for the families.</a:t>
              </a:r>
              <a:endParaRPr/>
            </a:p>
          </p:txBody>
        </p:sp>
        <p:cxnSp>
          <p:nvCxnSpPr>
            <p:cNvPr id="353" name="Google Shape;353;p13"/>
            <p:cNvCxnSpPr/>
            <p:nvPr/>
          </p:nvCxnSpPr>
          <p:spPr>
            <a:xfrm>
              <a:off x="0" y="2113574"/>
              <a:ext cx="4936525" cy="0"/>
            </a:xfrm>
            <a:prstGeom prst="straightConnector1">
              <a:avLst/>
            </a:prstGeom>
            <a:solidFill>
              <a:srgbClr val="E28952"/>
            </a:solidFill>
            <a:ln cap="flat" cmpd="sng" w="12700">
              <a:solidFill>
                <a:srgbClr val="E28952"/>
              </a:solidFill>
              <a:prstDash val="solid"/>
              <a:round/>
              <a:headEnd len="sm" w="sm" type="none"/>
              <a:tailEnd len="sm" w="sm" type="none"/>
            </a:ln>
          </p:spPr>
        </p:cxnSp>
        <p:sp>
          <p:nvSpPr>
            <p:cNvPr id="354" name="Google Shape;354;p13"/>
            <p:cNvSpPr/>
            <p:nvPr/>
          </p:nvSpPr>
          <p:spPr>
            <a:xfrm>
              <a:off x="0" y="2113574"/>
              <a:ext cx="4936525" cy="21135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txBox="1"/>
            <p:nvPr/>
          </p:nvSpPr>
          <p:spPr>
            <a:xfrm>
              <a:off x="0" y="2113574"/>
              <a:ext cx="4936525" cy="2113574"/>
            </a:xfrm>
            <a:prstGeom prst="rect">
              <a:avLst/>
            </a:prstGeom>
            <a:noFill/>
            <a:ln>
              <a:noFill/>
            </a:ln>
          </p:spPr>
          <p:txBody>
            <a:bodyPr anchorCtr="0" anchor="t" bIns="95250" lIns="95250" spcFirstLastPara="1" rIns="95250" wrap="square" tIns="95250">
              <a:noAutofit/>
            </a:bodyPr>
            <a:lstStyle/>
            <a:p>
              <a:pPr indent="0" lvl="0" marL="0" marR="0" rtl="0" algn="l">
                <a:lnSpc>
                  <a:spcPct val="100000"/>
                </a:lnSpc>
                <a:spcBef>
                  <a:spcPts val="0"/>
                </a:spcBef>
                <a:spcAft>
                  <a:spcPts val="0"/>
                </a:spcAft>
                <a:buClr>
                  <a:schemeClr val="dk1"/>
                </a:buClr>
                <a:buSzPts val="2500"/>
                <a:buFont typeface="Century Schoolbook"/>
                <a:buNone/>
              </a:pPr>
              <a:r>
                <a:rPr lang="en-US" sz="2500">
                  <a:solidFill>
                    <a:schemeClr val="dk1"/>
                  </a:solidFill>
                  <a:latin typeface="Century Schoolbook"/>
                  <a:ea typeface="Century Schoolbook"/>
                  <a:cs typeface="Century Schoolbook"/>
                  <a:sym typeface="Century Schoolbook"/>
                </a:rPr>
                <a:t>If the risk of occurrence of  Brain stroke is predicted earlier, a person can take precautionary measures prior the attack.</a:t>
              </a:r>
              <a:endParaRPr/>
            </a:p>
          </p:txBody>
        </p:sp>
      </p:grpSp>
      <p:pic>
        <p:nvPicPr>
          <p:cNvPr descr="A picture containing diagram&#10;&#10;Description automatically generated" id="356" name="Google Shape;356;p13"/>
          <p:cNvPicPr preferRelativeResize="0"/>
          <p:nvPr/>
        </p:nvPicPr>
        <p:blipFill rotWithShape="1">
          <a:blip r:embed="rId3">
            <a:alphaModFix/>
          </a:blip>
          <a:srcRect b="0" l="0" r="0" t="0"/>
          <a:stretch/>
        </p:blipFill>
        <p:spPr>
          <a:xfrm>
            <a:off x="1460156" y="3623747"/>
            <a:ext cx="2722606" cy="162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4"/>
          <p:cNvSpPr txBox="1"/>
          <p:nvPr>
            <p:ph type="title"/>
          </p:nvPr>
        </p:nvSpPr>
        <p:spPr>
          <a:xfrm>
            <a:off x="319549" y="559678"/>
            <a:ext cx="4288647" cy="2221622"/>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000"/>
              <a:buFont typeface="Century Schoolbook"/>
              <a:buNone/>
            </a:pPr>
            <a:r>
              <a:rPr lang="en-US"/>
              <a:t>Team Avengers</a:t>
            </a:r>
            <a:endParaRPr/>
          </a:p>
        </p:txBody>
      </p:sp>
      <p:sp>
        <p:nvSpPr>
          <p:cNvPr id="362" name="Google Shape;362;p14"/>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14"/>
          <p:cNvSpPr txBox="1"/>
          <p:nvPr/>
        </p:nvSpPr>
        <p:spPr>
          <a:xfrm>
            <a:off x="762000" y="2895600"/>
            <a:ext cx="3842550" cy="2855913"/>
          </a:xfrm>
          <a:prstGeom prst="rect">
            <a:avLst/>
          </a:prstGeom>
          <a:noFill/>
          <a:ln>
            <a:noFill/>
          </a:ln>
        </p:spPr>
        <p:txBody>
          <a:bodyPr anchorCtr="0" anchor="t" bIns="45700" lIns="91425" spcFirstLastPara="1" rIns="91425" wrap="square" tIns="45700">
            <a:normAutofit/>
          </a:bodyPr>
          <a:lstStyle/>
          <a:p>
            <a:pPr indent="0" lvl="0" marL="0" marR="0" rtl="0" algn="r">
              <a:lnSpc>
                <a:spcPct val="112000"/>
              </a:lnSpc>
              <a:spcBef>
                <a:spcPts val="0"/>
              </a:spcBef>
              <a:spcAft>
                <a:spcPts val="0"/>
              </a:spcAft>
              <a:buNone/>
            </a:pPr>
            <a:r>
              <a:t/>
            </a:r>
            <a:endParaRPr b="1" sz="2000">
              <a:solidFill>
                <a:schemeClr val="lt1"/>
              </a:solidFill>
              <a:latin typeface="Corbel"/>
              <a:ea typeface="Corbel"/>
              <a:cs typeface="Corbel"/>
              <a:sym typeface="Corbel"/>
            </a:endParaRPr>
          </a:p>
          <a:p>
            <a:pPr indent="0" lvl="0" marL="0" marR="0" rtl="0" algn="r">
              <a:lnSpc>
                <a:spcPct val="112000"/>
              </a:lnSpc>
              <a:spcBef>
                <a:spcPts val="900"/>
              </a:spcBef>
              <a:spcAft>
                <a:spcPts val="0"/>
              </a:spcAft>
              <a:buNone/>
            </a:pPr>
            <a:r>
              <a:rPr lang="en-US" sz="2000">
                <a:solidFill>
                  <a:schemeClr val="lt1"/>
                </a:solidFill>
                <a:latin typeface="Corbel"/>
                <a:ea typeface="Corbel"/>
                <a:cs typeface="Corbel"/>
                <a:sym typeface="Corbel"/>
              </a:rPr>
              <a:t>Sowmya Lakshmi Putta</a:t>
            </a:r>
            <a:endParaRPr sz="2000">
              <a:solidFill>
                <a:schemeClr val="lt1"/>
              </a:solidFill>
              <a:latin typeface="Corbel"/>
              <a:ea typeface="Corbel"/>
              <a:cs typeface="Corbel"/>
              <a:sym typeface="Corbel"/>
            </a:endParaRPr>
          </a:p>
          <a:p>
            <a:pPr indent="0" lvl="0" marL="0" marR="0" rtl="0" algn="r">
              <a:lnSpc>
                <a:spcPct val="112000"/>
              </a:lnSpc>
              <a:spcBef>
                <a:spcPts val="900"/>
              </a:spcBef>
              <a:spcAft>
                <a:spcPts val="0"/>
              </a:spcAft>
              <a:buNone/>
            </a:pPr>
            <a:r>
              <a:rPr lang="en-US" sz="2000">
                <a:solidFill>
                  <a:schemeClr val="lt1"/>
                </a:solidFill>
                <a:latin typeface="Corbel"/>
                <a:ea typeface="Corbel"/>
                <a:cs typeface="Corbel"/>
                <a:sym typeface="Corbel"/>
              </a:rPr>
              <a:t>Aiswarya Reddy Rangam</a:t>
            </a:r>
            <a:endParaRPr sz="2000">
              <a:solidFill>
                <a:schemeClr val="lt1"/>
              </a:solidFill>
              <a:latin typeface="Corbel"/>
              <a:ea typeface="Corbel"/>
              <a:cs typeface="Corbel"/>
              <a:sym typeface="Corbel"/>
            </a:endParaRPr>
          </a:p>
          <a:p>
            <a:pPr indent="0" lvl="0" marL="0" marR="0" rtl="0" algn="r">
              <a:lnSpc>
                <a:spcPct val="112000"/>
              </a:lnSpc>
              <a:spcBef>
                <a:spcPts val="900"/>
              </a:spcBef>
              <a:spcAft>
                <a:spcPts val="0"/>
              </a:spcAft>
              <a:buNone/>
            </a:pPr>
            <a:r>
              <a:rPr lang="en-US" sz="2000">
                <a:solidFill>
                  <a:schemeClr val="lt1"/>
                </a:solidFill>
                <a:latin typeface="Corbel"/>
                <a:ea typeface="Corbel"/>
                <a:cs typeface="Corbel"/>
                <a:sym typeface="Corbel"/>
              </a:rPr>
              <a:t>Varshini Poreddy</a:t>
            </a:r>
            <a:endParaRPr sz="2000">
              <a:solidFill>
                <a:schemeClr val="lt1"/>
              </a:solidFill>
              <a:latin typeface="Corbel"/>
              <a:ea typeface="Corbel"/>
              <a:cs typeface="Corbel"/>
              <a:sym typeface="Corbel"/>
            </a:endParaRPr>
          </a:p>
          <a:p>
            <a:pPr indent="0" lvl="0" marL="0" marR="0" rtl="0" algn="r">
              <a:lnSpc>
                <a:spcPct val="112000"/>
              </a:lnSpc>
              <a:spcBef>
                <a:spcPts val="900"/>
              </a:spcBef>
              <a:spcAft>
                <a:spcPts val="0"/>
              </a:spcAft>
              <a:buNone/>
            </a:pPr>
            <a:r>
              <a:rPr lang="en-US" sz="2000">
                <a:solidFill>
                  <a:schemeClr val="lt1"/>
                </a:solidFill>
                <a:latin typeface="Corbel"/>
                <a:ea typeface="Corbel"/>
                <a:cs typeface="Corbel"/>
                <a:sym typeface="Corbel"/>
              </a:rPr>
              <a:t>Ashwin Kumar Reddy Guduru </a:t>
            </a:r>
            <a:endParaRPr sz="2000">
              <a:solidFill>
                <a:schemeClr val="lt1"/>
              </a:solidFill>
              <a:latin typeface="Corbel"/>
              <a:ea typeface="Corbel"/>
              <a:cs typeface="Corbel"/>
              <a:sym typeface="Corbel"/>
            </a:endParaRPr>
          </a:p>
          <a:p>
            <a:pPr indent="0" lvl="0" marL="0" marR="0" rtl="0" algn="r">
              <a:lnSpc>
                <a:spcPct val="112000"/>
              </a:lnSpc>
              <a:spcBef>
                <a:spcPts val="900"/>
              </a:spcBef>
              <a:spcAft>
                <a:spcPts val="0"/>
              </a:spcAft>
              <a:buNone/>
            </a:pPr>
            <a:r>
              <a:rPr lang="en-US" sz="2000">
                <a:solidFill>
                  <a:schemeClr val="lt1"/>
                </a:solidFill>
                <a:latin typeface="Corbel"/>
                <a:ea typeface="Corbel"/>
                <a:cs typeface="Corbel"/>
                <a:sym typeface="Corbel"/>
              </a:rPr>
              <a:t>Sri Sai Teja Balusu</a:t>
            </a:r>
            <a:endParaRPr sz="2000">
              <a:solidFill>
                <a:schemeClr val="lt1"/>
              </a:solidFill>
              <a:latin typeface="Corbel"/>
              <a:ea typeface="Corbel"/>
              <a:cs typeface="Corbel"/>
              <a:sym typeface="Corbel"/>
            </a:endParaRPr>
          </a:p>
        </p:txBody>
      </p:sp>
      <p:pic>
        <p:nvPicPr>
          <p:cNvPr descr="Logo, company name&#10;&#10;Description automatically generated" id="364" name="Google Shape;364;p14"/>
          <p:cNvPicPr preferRelativeResize="0"/>
          <p:nvPr/>
        </p:nvPicPr>
        <p:blipFill rotWithShape="1">
          <a:blip r:embed="rId3">
            <a:alphaModFix/>
          </a:blip>
          <a:srcRect b="0" l="0" r="0" t="0"/>
          <a:stretch/>
        </p:blipFill>
        <p:spPr>
          <a:xfrm>
            <a:off x="5297488" y="855903"/>
            <a:ext cx="6132512" cy="4599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2"/>
          <p:cNvSpPr txBox="1"/>
          <p:nvPr>
            <p:ph type="title"/>
          </p:nvPr>
        </p:nvSpPr>
        <p:spPr>
          <a:xfrm>
            <a:off x="762000" y="571968"/>
            <a:ext cx="3993680" cy="79594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262626"/>
              </a:buClr>
              <a:buSzPts val="5000"/>
              <a:buFont typeface="Century Schoolbook"/>
              <a:buNone/>
            </a:pPr>
            <a:r>
              <a:rPr lang="en-US"/>
              <a:t>Introduction</a:t>
            </a:r>
            <a:endParaRPr/>
          </a:p>
        </p:txBody>
      </p:sp>
      <p:sp>
        <p:nvSpPr>
          <p:cNvPr id="206" name="Google Shape;206;p2"/>
          <p:cNvSpPr txBox="1"/>
          <p:nvPr/>
        </p:nvSpPr>
        <p:spPr>
          <a:xfrm>
            <a:off x="2572627" y="1783805"/>
            <a:ext cx="195416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orbel"/>
                <a:ea typeface="Corbel"/>
                <a:cs typeface="Corbel"/>
                <a:sym typeface="Corbel"/>
              </a:rPr>
              <a:t>There are </a:t>
            </a:r>
            <a:r>
              <a:rPr b="0" i="0" lang="en-US" sz="1800" u="none" cap="none" strike="noStrike">
                <a:solidFill>
                  <a:schemeClr val="dk1"/>
                </a:solidFill>
                <a:latin typeface="Times New Roman"/>
                <a:ea typeface="Times New Roman"/>
                <a:cs typeface="Times New Roman"/>
                <a:sym typeface="Times New Roman"/>
              </a:rPr>
              <a:t>13.7</a:t>
            </a:r>
            <a:r>
              <a:rPr b="0" i="0" lang="en-US" sz="1800" u="none" cap="none" strike="noStrike">
                <a:solidFill>
                  <a:schemeClr val="dk1"/>
                </a:solidFill>
                <a:latin typeface="Corbel"/>
                <a:ea typeface="Corbel"/>
                <a:cs typeface="Corbel"/>
                <a:sym typeface="Corbel"/>
              </a:rPr>
              <a:t> million new strokes of all types  each year.</a:t>
            </a:r>
            <a:endParaRPr/>
          </a:p>
        </p:txBody>
      </p:sp>
      <p:sp>
        <p:nvSpPr>
          <p:cNvPr id="207" name="Google Shape;207;p2"/>
          <p:cNvSpPr txBox="1"/>
          <p:nvPr/>
        </p:nvSpPr>
        <p:spPr>
          <a:xfrm>
            <a:off x="8391930" y="1714972"/>
            <a:ext cx="26697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Globally every fourth person aged over </a:t>
            </a:r>
            <a:r>
              <a:rPr lang="en-US" sz="1800">
                <a:solidFill>
                  <a:schemeClr val="dk1"/>
                </a:solidFill>
                <a:latin typeface="Times New Roman"/>
                <a:ea typeface="Times New Roman"/>
                <a:cs typeface="Times New Roman"/>
                <a:sym typeface="Times New Roman"/>
              </a:rPr>
              <a:t>25 </a:t>
            </a:r>
            <a:r>
              <a:rPr lang="en-US" sz="1800">
                <a:solidFill>
                  <a:schemeClr val="dk1"/>
                </a:solidFill>
                <a:latin typeface="Corbel"/>
                <a:ea typeface="Corbel"/>
                <a:cs typeface="Corbel"/>
                <a:sym typeface="Corbel"/>
              </a:rPr>
              <a:t>years will suffer a stroke in their lifetime.</a:t>
            </a:r>
            <a:endParaRPr/>
          </a:p>
        </p:txBody>
      </p:sp>
      <p:sp>
        <p:nvSpPr>
          <p:cNvPr id="208" name="Google Shape;208;p2"/>
          <p:cNvSpPr txBox="1"/>
          <p:nvPr/>
        </p:nvSpPr>
        <p:spPr>
          <a:xfrm>
            <a:off x="2571286" y="4292273"/>
            <a:ext cx="238329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Brain Stroke is the second leading cause of death worldwide. </a:t>
            </a:r>
            <a:r>
              <a:rPr lang="en-US" sz="1800">
                <a:solidFill>
                  <a:schemeClr val="dk1"/>
                </a:solidFill>
                <a:latin typeface="Times New Roman"/>
                <a:ea typeface="Times New Roman"/>
                <a:cs typeface="Times New Roman"/>
                <a:sym typeface="Times New Roman"/>
              </a:rPr>
              <a:t>5.5</a:t>
            </a:r>
            <a:r>
              <a:rPr lang="en-US" sz="1800">
                <a:solidFill>
                  <a:schemeClr val="dk1"/>
                </a:solidFill>
                <a:latin typeface="Corbel"/>
                <a:ea typeface="Corbel"/>
                <a:cs typeface="Corbel"/>
                <a:sym typeface="Corbel"/>
              </a:rPr>
              <a:t> million people die of stroke annually.</a:t>
            </a:r>
            <a:endParaRPr/>
          </a:p>
        </p:txBody>
      </p:sp>
      <p:sp>
        <p:nvSpPr>
          <p:cNvPr id="209" name="Google Shape;209;p2"/>
          <p:cNvSpPr txBox="1"/>
          <p:nvPr/>
        </p:nvSpPr>
        <p:spPr>
          <a:xfrm>
            <a:off x="8391633" y="4295492"/>
            <a:ext cx="333375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Stroke is a leading cause of serious, Longterm disability. Every year, over</a:t>
            </a:r>
            <a:r>
              <a:rPr lang="en-US" sz="1800">
                <a:solidFill>
                  <a:schemeClr val="dk1"/>
                </a:solidFill>
                <a:latin typeface="Times New Roman"/>
                <a:ea typeface="Times New Roman"/>
                <a:cs typeface="Times New Roman"/>
                <a:sym typeface="Times New Roman"/>
              </a:rPr>
              <a:t> 116</a:t>
            </a:r>
            <a:r>
              <a:rPr lang="en-US" sz="1800">
                <a:solidFill>
                  <a:schemeClr val="dk1"/>
                </a:solidFill>
                <a:latin typeface="Corbel"/>
                <a:ea typeface="Corbel"/>
                <a:cs typeface="Corbel"/>
                <a:sym typeface="Corbel"/>
              </a:rPr>
              <a:t> million years of healthy life is lost due to stroke.</a:t>
            </a:r>
            <a:endParaRPr/>
          </a:p>
        </p:txBody>
      </p:sp>
      <p:pic>
        <p:nvPicPr>
          <p:cNvPr descr="Icon&#10;&#10;Description automatically generated" id="210" name="Google Shape;210;p2"/>
          <p:cNvPicPr preferRelativeResize="0"/>
          <p:nvPr/>
        </p:nvPicPr>
        <p:blipFill rotWithShape="1">
          <a:blip r:embed="rId3">
            <a:alphaModFix/>
          </a:blip>
          <a:srcRect b="0" l="0" r="0" t="0"/>
          <a:stretch/>
        </p:blipFill>
        <p:spPr>
          <a:xfrm>
            <a:off x="658761" y="1526048"/>
            <a:ext cx="1638300" cy="1714500"/>
          </a:xfrm>
          <a:prstGeom prst="rect">
            <a:avLst/>
          </a:prstGeom>
          <a:noFill/>
          <a:ln>
            <a:noFill/>
          </a:ln>
        </p:spPr>
      </p:pic>
      <p:pic>
        <p:nvPicPr>
          <p:cNvPr descr="A picture containing text&#10;&#10;Description automatically generated" id="211" name="Google Shape;211;p2"/>
          <p:cNvPicPr preferRelativeResize="0"/>
          <p:nvPr/>
        </p:nvPicPr>
        <p:blipFill rotWithShape="1">
          <a:blip r:embed="rId4">
            <a:alphaModFix/>
          </a:blip>
          <a:srcRect b="0" l="0" r="0" t="0"/>
          <a:stretch/>
        </p:blipFill>
        <p:spPr>
          <a:xfrm>
            <a:off x="671718" y="4158129"/>
            <a:ext cx="1628775" cy="1714500"/>
          </a:xfrm>
          <a:prstGeom prst="rect">
            <a:avLst/>
          </a:prstGeom>
          <a:noFill/>
          <a:ln>
            <a:noFill/>
          </a:ln>
        </p:spPr>
      </p:pic>
      <p:pic>
        <p:nvPicPr>
          <p:cNvPr descr="Icon&#10;&#10;Description automatically generated" id="212" name="Google Shape;212;p2"/>
          <p:cNvPicPr preferRelativeResize="0"/>
          <p:nvPr/>
        </p:nvPicPr>
        <p:blipFill rotWithShape="1">
          <a:blip r:embed="rId5">
            <a:alphaModFix/>
          </a:blip>
          <a:srcRect b="0" l="0" r="0" t="0"/>
          <a:stretch/>
        </p:blipFill>
        <p:spPr>
          <a:xfrm>
            <a:off x="5993938" y="4161188"/>
            <a:ext cx="1628775" cy="1714500"/>
          </a:xfrm>
          <a:prstGeom prst="rect">
            <a:avLst/>
          </a:prstGeom>
          <a:noFill/>
          <a:ln>
            <a:noFill/>
          </a:ln>
        </p:spPr>
      </p:pic>
      <p:pic>
        <p:nvPicPr>
          <p:cNvPr id="213" name="Google Shape;213;p2"/>
          <p:cNvPicPr preferRelativeResize="0"/>
          <p:nvPr/>
        </p:nvPicPr>
        <p:blipFill rotWithShape="1">
          <a:blip r:embed="rId6">
            <a:alphaModFix/>
          </a:blip>
          <a:srcRect b="0" l="0" r="0" t="0"/>
          <a:stretch/>
        </p:blipFill>
        <p:spPr>
          <a:xfrm>
            <a:off x="5950236" y="1527073"/>
            <a:ext cx="1628775" cy="171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nvSpPr>
        <p:spPr>
          <a:xfrm>
            <a:off x="5628969" y="2367116"/>
            <a:ext cx="5981065" cy="2855913"/>
          </a:xfrm>
          <a:prstGeom prst="rect">
            <a:avLst/>
          </a:prstGeom>
          <a:noFill/>
          <a:ln>
            <a:noFill/>
          </a:ln>
        </p:spPr>
        <p:txBody>
          <a:bodyPr anchorCtr="0" anchor="t" bIns="45700" lIns="91425" spcFirstLastPara="1" rIns="91425" wrap="square" tIns="45700">
            <a:normAutofit/>
          </a:bodyPr>
          <a:lstStyle/>
          <a:p>
            <a:pPr indent="0" lvl="0" marL="0" marR="0" rtl="0" algn="l">
              <a:lnSpc>
                <a:spcPct val="112000"/>
              </a:lnSpc>
              <a:spcBef>
                <a:spcPts val="0"/>
              </a:spcBef>
              <a:spcAft>
                <a:spcPts val="0"/>
              </a:spcAft>
              <a:buNone/>
            </a:pPr>
            <a:r>
              <a:rPr b="1" i="1" lang="en-US" sz="2800">
                <a:solidFill>
                  <a:srgbClr val="262626"/>
                </a:solidFill>
                <a:latin typeface="Century Schoolbook"/>
                <a:ea typeface="Century Schoolbook"/>
                <a:cs typeface="Century Schoolbook"/>
                <a:sym typeface="Century Schoolbook"/>
              </a:rPr>
              <a:t>How can we predict the occurrence of brain stroke for a person accurately to reduce the deaths</a:t>
            </a:r>
            <a:r>
              <a:rPr b="1" i="1" lang="en-US" sz="2800">
                <a:solidFill>
                  <a:srgbClr val="262626"/>
                </a:solidFill>
                <a:latin typeface="Century Schoolbook"/>
                <a:ea typeface="Century Schoolbook"/>
                <a:cs typeface="Century Schoolbook"/>
                <a:sym typeface="Century Schoolbook"/>
              </a:rPr>
              <a:t> </a:t>
            </a:r>
            <a:r>
              <a:rPr b="1" i="1" lang="en-US" sz="2800">
                <a:solidFill>
                  <a:srgbClr val="262626"/>
                </a:solidFill>
                <a:latin typeface="Times New Roman"/>
                <a:ea typeface="Times New Roman"/>
                <a:cs typeface="Times New Roman"/>
                <a:sym typeface="Times New Roman"/>
              </a:rPr>
              <a:t>??</a:t>
            </a:r>
            <a:endParaRPr sz="2800">
              <a:solidFill>
                <a:srgbClr val="262626"/>
              </a:solidFill>
              <a:latin typeface="Times New Roman"/>
              <a:ea typeface="Times New Roman"/>
              <a:cs typeface="Times New Roman"/>
              <a:sym typeface="Times New Roman"/>
            </a:endParaRPr>
          </a:p>
        </p:txBody>
      </p:sp>
      <p:pic>
        <p:nvPicPr>
          <p:cNvPr id="219" name="Google Shape;219;p3"/>
          <p:cNvPicPr preferRelativeResize="0"/>
          <p:nvPr/>
        </p:nvPicPr>
        <p:blipFill rotWithShape="1">
          <a:blip r:embed="rId3">
            <a:alphaModFix/>
          </a:blip>
          <a:srcRect b="0" l="0" r="0" t="0"/>
          <a:stretch/>
        </p:blipFill>
        <p:spPr>
          <a:xfrm>
            <a:off x="-3263" y="2842775"/>
            <a:ext cx="4622770" cy="3737867"/>
          </a:xfrm>
          <a:prstGeom prst="rect">
            <a:avLst/>
          </a:prstGeom>
          <a:noFill/>
          <a:ln>
            <a:noFill/>
          </a:ln>
        </p:spPr>
      </p:pic>
      <p:sp>
        <p:nvSpPr>
          <p:cNvPr id="220" name="Google Shape;220;p3"/>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21" name="Google Shape;221;p3"/>
          <p:cNvSpPr txBox="1"/>
          <p:nvPr>
            <p:ph type="title"/>
          </p:nvPr>
        </p:nvSpPr>
        <p:spPr>
          <a:xfrm>
            <a:off x="411345" y="370864"/>
            <a:ext cx="3833906" cy="222162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62626"/>
              </a:buClr>
              <a:buSzPts val="5000"/>
              <a:buFont typeface="Century Schoolbook"/>
              <a:buNone/>
            </a:pPr>
            <a:r>
              <a:rPr b="0" i="1" lang="en-US">
                <a:latin typeface="Century Schoolbook"/>
                <a:ea typeface="Century Schoolbook"/>
                <a:cs typeface="Century Schoolbook"/>
                <a:sym typeface="Century Schoolbook"/>
              </a:rPr>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
          <p:cNvSpPr txBox="1"/>
          <p:nvPr>
            <p:ph type="title"/>
          </p:nvPr>
        </p:nvSpPr>
        <p:spPr>
          <a:xfrm>
            <a:off x="1030460" y="358395"/>
            <a:ext cx="3834000" cy="875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entury Schoolbook"/>
              <a:buNone/>
            </a:pPr>
            <a:r>
              <a:rPr lang="en-US"/>
              <a:t>Dataset</a:t>
            </a:r>
            <a:endParaRPr/>
          </a:p>
        </p:txBody>
      </p:sp>
      <p:sp>
        <p:nvSpPr>
          <p:cNvPr id="227" name="Google Shape;227;p4"/>
          <p:cNvSpPr txBox="1"/>
          <p:nvPr>
            <p:ph idx="2" type="body"/>
          </p:nvPr>
        </p:nvSpPr>
        <p:spPr>
          <a:xfrm>
            <a:off x="5162550" y="252420"/>
            <a:ext cx="1563000" cy="1643100"/>
          </a:xfrm>
          <a:prstGeom prst="rect">
            <a:avLst/>
          </a:prstGeom>
          <a:solidFill>
            <a:schemeClr val="lt1"/>
          </a:solidFill>
          <a:ln>
            <a:noFill/>
          </a:ln>
        </p:spPr>
        <p:txBody>
          <a:bodyPr anchorCtr="0" anchor="t" bIns="0" lIns="0" spcFirstLastPara="1" rIns="0" wrap="square" tIns="1332000">
            <a:normAutofit/>
          </a:bodyPr>
          <a:lstStyle/>
          <a:p>
            <a:pPr indent="0" lvl="0" marL="0" rtl="0" algn="ctr">
              <a:lnSpc>
                <a:spcPct val="112000"/>
              </a:lnSpc>
              <a:spcBef>
                <a:spcPts val="0"/>
              </a:spcBef>
              <a:spcAft>
                <a:spcPts val="0"/>
              </a:spcAft>
              <a:buClr>
                <a:srgbClr val="262626"/>
              </a:buClr>
              <a:buSzPts val="1600"/>
              <a:buNone/>
            </a:pPr>
            <a:r>
              <a:rPr lang="en-US"/>
              <a:t>Hypertension</a:t>
            </a:r>
            <a:endParaRPr/>
          </a:p>
        </p:txBody>
      </p:sp>
      <p:sp>
        <p:nvSpPr>
          <p:cNvPr id="228" name="Google Shape;228;p4"/>
          <p:cNvSpPr txBox="1"/>
          <p:nvPr>
            <p:ph idx="3" type="body"/>
          </p:nvPr>
        </p:nvSpPr>
        <p:spPr>
          <a:xfrm>
            <a:off x="6877710" y="252420"/>
            <a:ext cx="1563000" cy="1655400"/>
          </a:xfrm>
          <a:prstGeom prst="rect">
            <a:avLst/>
          </a:prstGeom>
          <a:solidFill>
            <a:schemeClr val="lt1"/>
          </a:solidFill>
          <a:ln>
            <a:noFill/>
          </a:ln>
        </p:spPr>
        <p:txBody>
          <a:bodyPr anchorCtr="0" anchor="t" bIns="0" lIns="0" spcFirstLastPara="1" rIns="0" wrap="square" tIns="1332000">
            <a:normAutofit/>
          </a:bodyPr>
          <a:lstStyle/>
          <a:p>
            <a:pPr indent="0" lvl="0" marL="0" rtl="0" algn="ctr">
              <a:lnSpc>
                <a:spcPct val="112000"/>
              </a:lnSpc>
              <a:spcBef>
                <a:spcPts val="0"/>
              </a:spcBef>
              <a:spcAft>
                <a:spcPts val="0"/>
              </a:spcAft>
              <a:buClr>
                <a:srgbClr val="262626"/>
              </a:buClr>
              <a:buSzPts val="1600"/>
              <a:buNone/>
            </a:pPr>
            <a:r>
              <a:rPr lang="en-US"/>
              <a:t>Heart Disease</a:t>
            </a:r>
            <a:endParaRPr/>
          </a:p>
        </p:txBody>
      </p:sp>
      <p:sp>
        <p:nvSpPr>
          <p:cNvPr id="229" name="Google Shape;229;p4"/>
          <p:cNvSpPr txBox="1"/>
          <p:nvPr>
            <p:ph idx="4" type="body"/>
          </p:nvPr>
        </p:nvSpPr>
        <p:spPr>
          <a:xfrm>
            <a:off x="8580581" y="252420"/>
            <a:ext cx="1550700" cy="1655400"/>
          </a:xfrm>
          <a:prstGeom prst="rect">
            <a:avLst/>
          </a:prstGeom>
          <a:solidFill>
            <a:schemeClr val="lt1"/>
          </a:solidFill>
          <a:ln>
            <a:noFill/>
          </a:ln>
        </p:spPr>
        <p:txBody>
          <a:bodyPr anchorCtr="0" anchor="t" bIns="0" lIns="0" spcFirstLastPara="1" rIns="0" wrap="square" tIns="1332000">
            <a:normAutofit/>
          </a:bodyPr>
          <a:lstStyle/>
          <a:p>
            <a:pPr indent="0" lvl="0" marL="0" rtl="0" algn="ctr">
              <a:lnSpc>
                <a:spcPct val="112000"/>
              </a:lnSpc>
              <a:spcBef>
                <a:spcPts val="0"/>
              </a:spcBef>
              <a:spcAft>
                <a:spcPts val="0"/>
              </a:spcAft>
              <a:buClr>
                <a:srgbClr val="262626"/>
              </a:buClr>
              <a:buSzPts val="1600"/>
              <a:buNone/>
            </a:pPr>
            <a:r>
              <a:rPr lang="en-US"/>
              <a:t>Ever married</a:t>
            </a:r>
            <a:endParaRPr/>
          </a:p>
        </p:txBody>
      </p:sp>
      <p:sp>
        <p:nvSpPr>
          <p:cNvPr id="230" name="Google Shape;230;p4"/>
          <p:cNvSpPr txBox="1"/>
          <p:nvPr>
            <p:ph idx="5" type="body"/>
          </p:nvPr>
        </p:nvSpPr>
        <p:spPr>
          <a:xfrm>
            <a:off x="5162956" y="2351379"/>
            <a:ext cx="1555200" cy="1534500"/>
          </a:xfrm>
          <a:prstGeom prst="rect">
            <a:avLst/>
          </a:prstGeom>
          <a:solidFill>
            <a:schemeClr val="lt1"/>
          </a:solidFill>
          <a:ln>
            <a:noFill/>
          </a:ln>
        </p:spPr>
        <p:txBody>
          <a:bodyPr anchorCtr="0" anchor="t" bIns="0" lIns="0" spcFirstLastPara="1" rIns="0" wrap="square" tIns="1332000">
            <a:normAutofit fontScale="85000" lnSpcReduction="20000"/>
          </a:bodyPr>
          <a:lstStyle/>
          <a:p>
            <a:pPr indent="0" lvl="0" marL="0" rtl="0" algn="ctr">
              <a:lnSpc>
                <a:spcPct val="112000"/>
              </a:lnSpc>
              <a:spcBef>
                <a:spcPts val="0"/>
              </a:spcBef>
              <a:spcAft>
                <a:spcPts val="0"/>
              </a:spcAft>
              <a:buClr>
                <a:srgbClr val="262626"/>
              </a:buClr>
              <a:buSzPct val="100000"/>
              <a:buNone/>
            </a:pPr>
            <a:r>
              <a:rPr lang="en-US"/>
              <a:t>Work type</a:t>
            </a:r>
            <a:endParaRPr/>
          </a:p>
        </p:txBody>
      </p:sp>
      <p:sp>
        <p:nvSpPr>
          <p:cNvPr id="231" name="Google Shape;231;p4"/>
          <p:cNvSpPr txBox="1"/>
          <p:nvPr>
            <p:ph idx="6" type="body"/>
          </p:nvPr>
        </p:nvSpPr>
        <p:spPr>
          <a:xfrm>
            <a:off x="6887313" y="2308247"/>
            <a:ext cx="1548600" cy="1577700"/>
          </a:xfrm>
          <a:prstGeom prst="rect">
            <a:avLst/>
          </a:prstGeom>
          <a:solidFill>
            <a:schemeClr val="lt1"/>
          </a:solidFill>
          <a:ln>
            <a:noFill/>
          </a:ln>
        </p:spPr>
        <p:txBody>
          <a:bodyPr anchorCtr="0" anchor="t" bIns="0" lIns="0" spcFirstLastPara="1" rIns="0" wrap="square" tIns="1332000">
            <a:normAutofit fontScale="77500" lnSpcReduction="20000"/>
          </a:bodyPr>
          <a:lstStyle/>
          <a:p>
            <a:pPr indent="0" lvl="0" marL="0" rtl="0" algn="ctr">
              <a:lnSpc>
                <a:spcPct val="112000"/>
              </a:lnSpc>
              <a:spcBef>
                <a:spcPts val="0"/>
              </a:spcBef>
              <a:spcAft>
                <a:spcPts val="0"/>
              </a:spcAft>
              <a:buClr>
                <a:srgbClr val="262626"/>
              </a:buClr>
              <a:buSzPct val="100000"/>
              <a:buNone/>
            </a:pPr>
            <a:r>
              <a:rPr lang="en-US"/>
              <a:t>Average Glucose level</a:t>
            </a:r>
            <a:endParaRPr/>
          </a:p>
        </p:txBody>
      </p:sp>
      <p:sp>
        <p:nvSpPr>
          <p:cNvPr id="232" name="Google Shape;232;p4"/>
          <p:cNvSpPr txBox="1"/>
          <p:nvPr>
            <p:ph idx="7" type="body"/>
          </p:nvPr>
        </p:nvSpPr>
        <p:spPr>
          <a:xfrm>
            <a:off x="8660458" y="2308247"/>
            <a:ext cx="1469400" cy="1584900"/>
          </a:xfrm>
          <a:prstGeom prst="rect">
            <a:avLst/>
          </a:prstGeom>
          <a:solidFill>
            <a:schemeClr val="lt1"/>
          </a:solidFill>
          <a:ln>
            <a:noFill/>
          </a:ln>
        </p:spPr>
        <p:txBody>
          <a:bodyPr anchorCtr="0" anchor="t" bIns="0" lIns="0" spcFirstLastPara="1" rIns="0" wrap="square" tIns="1332000">
            <a:normAutofit lnSpcReduction="10000"/>
          </a:bodyPr>
          <a:lstStyle/>
          <a:p>
            <a:pPr indent="0" lvl="0" marL="0" rtl="0" algn="ctr">
              <a:lnSpc>
                <a:spcPct val="112000"/>
              </a:lnSpc>
              <a:spcBef>
                <a:spcPts val="0"/>
              </a:spcBef>
              <a:spcAft>
                <a:spcPts val="0"/>
              </a:spcAft>
              <a:buClr>
                <a:srgbClr val="262626"/>
              </a:buClr>
              <a:buSzPts val="1600"/>
              <a:buNone/>
            </a:pPr>
            <a:r>
              <a:rPr lang="en-US"/>
              <a:t>Smoking</a:t>
            </a:r>
            <a:endParaRPr/>
          </a:p>
        </p:txBody>
      </p:sp>
      <p:sp>
        <p:nvSpPr>
          <p:cNvPr id="233" name="Google Shape;233;p4"/>
          <p:cNvSpPr txBox="1"/>
          <p:nvPr>
            <p:ph idx="12" type="sldNum"/>
          </p:nvPr>
        </p:nvSpPr>
        <p:spPr>
          <a:xfrm>
            <a:off x="11784011" y="5607592"/>
            <a:ext cx="408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4"/>
          <p:cNvSpPr txBox="1"/>
          <p:nvPr/>
        </p:nvSpPr>
        <p:spPr>
          <a:xfrm>
            <a:off x="10234326" y="2307381"/>
            <a:ext cx="1634100" cy="1599300"/>
          </a:xfrm>
          <a:prstGeom prst="rect">
            <a:avLst/>
          </a:prstGeom>
          <a:solidFill>
            <a:schemeClr val="lt1"/>
          </a:solidFill>
          <a:ln>
            <a:noFill/>
          </a:ln>
        </p:spPr>
        <p:txBody>
          <a:bodyPr anchorCtr="0" anchor="t" bIns="0" lIns="0" spcFirstLastPara="1" rIns="0" wrap="square" tIns="1332000">
            <a:normAutofit/>
          </a:bodyPr>
          <a:lstStyle/>
          <a:p>
            <a:pPr indent="0" lvl="0" marL="0" marR="0" rtl="0" algn="ctr">
              <a:lnSpc>
                <a:spcPct val="112000"/>
              </a:lnSpc>
              <a:spcBef>
                <a:spcPts val="0"/>
              </a:spcBef>
              <a:spcAft>
                <a:spcPts val="0"/>
              </a:spcAft>
              <a:buClr>
                <a:srgbClr val="262626"/>
              </a:buClr>
              <a:buSzPts val="1600"/>
              <a:buFont typeface="Arial"/>
              <a:buNone/>
            </a:pPr>
            <a:r>
              <a:rPr lang="en-US" sz="1600">
                <a:solidFill>
                  <a:srgbClr val="262626"/>
                </a:solidFill>
                <a:latin typeface="Corbel"/>
                <a:ea typeface="Corbel"/>
                <a:cs typeface="Corbel"/>
                <a:sym typeface="Corbel"/>
              </a:rPr>
              <a:t>BMI</a:t>
            </a:r>
            <a:endParaRPr/>
          </a:p>
        </p:txBody>
      </p:sp>
      <p:sp>
        <p:nvSpPr>
          <p:cNvPr id="235" name="Google Shape;235;p4"/>
          <p:cNvSpPr txBox="1"/>
          <p:nvPr/>
        </p:nvSpPr>
        <p:spPr>
          <a:xfrm>
            <a:off x="5163571" y="4229587"/>
            <a:ext cx="1548600" cy="1649400"/>
          </a:xfrm>
          <a:prstGeom prst="rect">
            <a:avLst/>
          </a:prstGeom>
          <a:solidFill>
            <a:schemeClr val="lt1"/>
          </a:solidFill>
          <a:ln>
            <a:noFill/>
          </a:ln>
        </p:spPr>
        <p:txBody>
          <a:bodyPr anchorCtr="0" anchor="t" bIns="0" lIns="0" spcFirstLastPara="1" rIns="0" wrap="square" tIns="1332000">
            <a:noAutofit/>
          </a:bodyPr>
          <a:lstStyle/>
          <a:p>
            <a:pPr indent="0" lvl="0" marL="0" marR="0" rtl="0" algn="ctr">
              <a:lnSpc>
                <a:spcPct val="112000"/>
              </a:lnSpc>
              <a:spcBef>
                <a:spcPts val="0"/>
              </a:spcBef>
              <a:spcAft>
                <a:spcPts val="0"/>
              </a:spcAft>
              <a:buClr>
                <a:srgbClr val="262626"/>
              </a:buClr>
              <a:buSzPts val="1400"/>
              <a:buFont typeface="Arial"/>
              <a:buNone/>
            </a:pPr>
            <a:r>
              <a:rPr lang="en-US" sz="1400">
                <a:solidFill>
                  <a:srgbClr val="262626"/>
                </a:solidFill>
                <a:latin typeface="Corbel"/>
                <a:ea typeface="Corbel"/>
                <a:cs typeface="Corbel"/>
                <a:sym typeface="Corbel"/>
              </a:rPr>
              <a:t>Age</a:t>
            </a:r>
            <a:endParaRPr/>
          </a:p>
        </p:txBody>
      </p:sp>
      <p:sp>
        <p:nvSpPr>
          <p:cNvPr id="236" name="Google Shape;236;p4"/>
          <p:cNvSpPr txBox="1"/>
          <p:nvPr/>
        </p:nvSpPr>
        <p:spPr>
          <a:xfrm>
            <a:off x="6877770" y="4229401"/>
            <a:ext cx="1570200" cy="1649400"/>
          </a:xfrm>
          <a:prstGeom prst="rect">
            <a:avLst/>
          </a:prstGeom>
          <a:solidFill>
            <a:schemeClr val="lt1"/>
          </a:solidFill>
          <a:ln>
            <a:noFill/>
          </a:ln>
        </p:spPr>
        <p:txBody>
          <a:bodyPr anchorCtr="0" anchor="t" bIns="0" lIns="0" spcFirstLastPara="1" rIns="0" wrap="square" tIns="1332000">
            <a:normAutofit/>
          </a:bodyPr>
          <a:lstStyle/>
          <a:p>
            <a:pPr indent="0" lvl="0" marL="0" marR="0" rtl="0" algn="ctr">
              <a:lnSpc>
                <a:spcPct val="112000"/>
              </a:lnSpc>
              <a:spcBef>
                <a:spcPts val="0"/>
              </a:spcBef>
              <a:spcAft>
                <a:spcPts val="0"/>
              </a:spcAft>
              <a:buClr>
                <a:srgbClr val="262626"/>
              </a:buClr>
              <a:buSzPts val="1400"/>
              <a:buFont typeface="Arial"/>
              <a:buNone/>
            </a:pPr>
            <a:r>
              <a:rPr lang="en-US" sz="1400">
                <a:solidFill>
                  <a:srgbClr val="262626"/>
                </a:solidFill>
                <a:latin typeface="Corbel"/>
                <a:ea typeface="Corbel"/>
                <a:cs typeface="Corbel"/>
                <a:sym typeface="Corbel"/>
              </a:rPr>
              <a:t>Gender</a:t>
            </a:r>
            <a:endParaRPr/>
          </a:p>
          <a:p>
            <a:pPr indent="0" lvl="0" marL="0" marR="0" rtl="0" algn="ctr">
              <a:lnSpc>
                <a:spcPct val="112000"/>
              </a:lnSpc>
              <a:spcBef>
                <a:spcPts val="900"/>
              </a:spcBef>
              <a:spcAft>
                <a:spcPts val="0"/>
              </a:spcAft>
              <a:buClr>
                <a:srgbClr val="262626"/>
              </a:buClr>
              <a:buSzPts val="1600"/>
              <a:buFont typeface="Arial"/>
              <a:buNone/>
            </a:pPr>
            <a:r>
              <a:t/>
            </a:r>
            <a:endParaRPr sz="1600">
              <a:solidFill>
                <a:srgbClr val="262626"/>
              </a:solidFill>
              <a:latin typeface="Corbel"/>
              <a:ea typeface="Corbel"/>
              <a:cs typeface="Corbel"/>
              <a:sym typeface="Corbel"/>
            </a:endParaRPr>
          </a:p>
        </p:txBody>
      </p:sp>
      <p:sp>
        <p:nvSpPr>
          <p:cNvPr id="237" name="Google Shape;237;p4"/>
          <p:cNvSpPr txBox="1"/>
          <p:nvPr/>
        </p:nvSpPr>
        <p:spPr>
          <a:xfrm>
            <a:off x="10232400" y="257336"/>
            <a:ext cx="1550700" cy="1655400"/>
          </a:xfrm>
          <a:prstGeom prst="rect">
            <a:avLst/>
          </a:prstGeom>
          <a:solidFill>
            <a:schemeClr val="lt1"/>
          </a:solidFill>
          <a:ln>
            <a:noFill/>
          </a:ln>
        </p:spPr>
        <p:txBody>
          <a:bodyPr anchorCtr="0" anchor="t" bIns="0" lIns="0" spcFirstLastPara="1" rIns="0" wrap="square" tIns="1332000">
            <a:normAutofit/>
          </a:bodyPr>
          <a:lstStyle/>
          <a:p>
            <a:pPr indent="0" lvl="0" marL="0" marR="0" rtl="0" algn="ctr">
              <a:lnSpc>
                <a:spcPct val="112000"/>
              </a:lnSpc>
              <a:spcBef>
                <a:spcPts val="0"/>
              </a:spcBef>
              <a:spcAft>
                <a:spcPts val="0"/>
              </a:spcAft>
              <a:buClr>
                <a:srgbClr val="262626"/>
              </a:buClr>
              <a:buSzPts val="1600"/>
              <a:buFont typeface="Arial"/>
              <a:buNone/>
            </a:pPr>
            <a:r>
              <a:rPr lang="en-US" sz="1600">
                <a:solidFill>
                  <a:srgbClr val="262626"/>
                </a:solidFill>
                <a:latin typeface="Corbel"/>
                <a:ea typeface="Corbel"/>
                <a:cs typeface="Corbel"/>
                <a:sym typeface="Corbel"/>
              </a:rPr>
              <a:t>Residence Type</a:t>
            </a:r>
            <a:endParaRPr/>
          </a:p>
        </p:txBody>
      </p:sp>
      <p:pic>
        <p:nvPicPr>
          <p:cNvPr descr="Doctor check on an elderly woman" id="238" name="Google Shape;238;p4"/>
          <p:cNvPicPr preferRelativeResize="0"/>
          <p:nvPr>
            <p:ph idx="8" type="pic"/>
          </p:nvPr>
        </p:nvPicPr>
        <p:blipFill rotWithShape="1">
          <a:blip r:embed="rId3">
            <a:alphaModFix/>
          </a:blip>
          <a:srcRect b="0" l="16666" r="16666" t="0"/>
          <a:stretch/>
        </p:blipFill>
        <p:spPr>
          <a:xfrm>
            <a:off x="5455026" y="487095"/>
            <a:ext cx="972000" cy="972000"/>
          </a:xfrm>
          <a:prstGeom prst="ellipse">
            <a:avLst/>
          </a:prstGeom>
          <a:solidFill>
            <a:srgbClr val="F2F2F2"/>
          </a:solidFill>
          <a:ln>
            <a:noFill/>
          </a:ln>
        </p:spPr>
      </p:pic>
      <p:pic>
        <p:nvPicPr>
          <p:cNvPr descr="Heart organ with solid fill" id="239" name="Google Shape;239;p4"/>
          <p:cNvPicPr preferRelativeResize="0"/>
          <p:nvPr>
            <p:ph idx="9" type="pic"/>
          </p:nvPr>
        </p:nvPicPr>
        <p:blipFill rotWithShape="1">
          <a:blip r:embed="rId4">
            <a:alphaModFix/>
          </a:blip>
          <a:srcRect b="0" l="0" r="0" t="0"/>
          <a:stretch/>
        </p:blipFill>
        <p:spPr>
          <a:xfrm>
            <a:off x="7168581" y="503047"/>
            <a:ext cx="972000" cy="972000"/>
          </a:xfrm>
          <a:prstGeom prst="ellipse">
            <a:avLst/>
          </a:prstGeom>
          <a:solidFill>
            <a:srgbClr val="F2F2F2"/>
          </a:solidFill>
          <a:ln>
            <a:noFill/>
          </a:ln>
        </p:spPr>
      </p:pic>
      <p:pic>
        <p:nvPicPr>
          <p:cNvPr descr="Bride and groom with wedding bouquet" id="240" name="Google Shape;240;p4"/>
          <p:cNvPicPr preferRelativeResize="0"/>
          <p:nvPr>
            <p:ph idx="13" type="pic"/>
          </p:nvPr>
        </p:nvPicPr>
        <p:blipFill rotWithShape="1">
          <a:blip r:embed="rId5">
            <a:alphaModFix/>
          </a:blip>
          <a:srcRect b="0" l="16614" r="16607" t="0"/>
          <a:stretch/>
        </p:blipFill>
        <p:spPr>
          <a:xfrm>
            <a:off x="8765566" y="499190"/>
            <a:ext cx="972000" cy="972000"/>
          </a:xfrm>
          <a:prstGeom prst="ellipse">
            <a:avLst/>
          </a:prstGeom>
          <a:solidFill>
            <a:srgbClr val="F2F2F2"/>
          </a:solidFill>
          <a:ln>
            <a:noFill/>
          </a:ln>
        </p:spPr>
      </p:pic>
      <p:pic>
        <p:nvPicPr>
          <p:cNvPr descr="House with white paint" id="241" name="Google Shape;241;p4"/>
          <p:cNvPicPr preferRelativeResize="0"/>
          <p:nvPr>
            <p:ph idx="14" type="pic"/>
          </p:nvPr>
        </p:nvPicPr>
        <p:blipFill rotWithShape="1">
          <a:blip r:embed="rId6">
            <a:alphaModFix/>
          </a:blip>
          <a:srcRect b="0" l="12502" r="12495" t="0"/>
          <a:stretch/>
        </p:blipFill>
        <p:spPr>
          <a:xfrm>
            <a:off x="10522931" y="489847"/>
            <a:ext cx="972000" cy="972000"/>
          </a:xfrm>
          <a:prstGeom prst="ellipse">
            <a:avLst/>
          </a:prstGeom>
          <a:solidFill>
            <a:srgbClr val="F2F2F2"/>
          </a:solidFill>
          <a:ln>
            <a:noFill/>
          </a:ln>
        </p:spPr>
      </p:pic>
      <p:pic>
        <p:nvPicPr>
          <p:cNvPr descr="Smoking with solid fill" id="242" name="Google Shape;242;p4"/>
          <p:cNvPicPr preferRelativeResize="0"/>
          <p:nvPr>
            <p:ph idx="16" type="pic"/>
          </p:nvPr>
        </p:nvPicPr>
        <p:blipFill rotWithShape="1">
          <a:blip r:embed="rId7">
            <a:alphaModFix/>
          </a:blip>
          <a:srcRect b="79" l="0" r="0" t="79"/>
          <a:stretch/>
        </p:blipFill>
        <p:spPr>
          <a:xfrm>
            <a:off x="8814039" y="2459180"/>
            <a:ext cx="972000" cy="972000"/>
          </a:xfrm>
          <a:prstGeom prst="ellipse">
            <a:avLst/>
          </a:prstGeom>
          <a:solidFill>
            <a:srgbClr val="F2F2F2"/>
          </a:solidFill>
          <a:ln>
            <a:noFill/>
          </a:ln>
        </p:spPr>
      </p:pic>
      <p:pic>
        <p:nvPicPr>
          <p:cNvPr descr="Graphical user interface, application&#10;&#10;Description automatically generated" id="243" name="Google Shape;243;p4"/>
          <p:cNvPicPr preferRelativeResize="0"/>
          <p:nvPr>
            <p:ph idx="15" type="pic"/>
          </p:nvPr>
        </p:nvPicPr>
        <p:blipFill rotWithShape="1">
          <a:blip r:embed="rId8">
            <a:alphaModFix/>
          </a:blip>
          <a:srcRect b="4742" l="0" r="0" t="4751"/>
          <a:stretch/>
        </p:blipFill>
        <p:spPr>
          <a:xfrm>
            <a:off x="7172939" y="2455323"/>
            <a:ext cx="972000" cy="972000"/>
          </a:xfrm>
          <a:prstGeom prst="ellipse">
            <a:avLst/>
          </a:prstGeom>
          <a:solidFill>
            <a:srgbClr val="F2F2F2"/>
          </a:solidFill>
          <a:ln>
            <a:noFill/>
          </a:ln>
        </p:spPr>
      </p:pic>
      <p:pic>
        <p:nvPicPr>
          <p:cNvPr descr="Diagram, icon&#10;&#10;Description automatically generated" id="244" name="Google Shape;244;p4"/>
          <p:cNvPicPr preferRelativeResize="0"/>
          <p:nvPr/>
        </p:nvPicPr>
        <p:blipFill rotWithShape="1">
          <a:blip r:embed="rId9">
            <a:alphaModFix/>
          </a:blip>
          <a:srcRect b="0" l="0" r="0" t="0"/>
          <a:stretch/>
        </p:blipFill>
        <p:spPr>
          <a:xfrm>
            <a:off x="5445665" y="2457755"/>
            <a:ext cx="989391" cy="1008190"/>
          </a:xfrm>
          <a:prstGeom prst="rect">
            <a:avLst/>
          </a:prstGeom>
          <a:noFill/>
          <a:ln>
            <a:noFill/>
          </a:ln>
        </p:spPr>
      </p:pic>
      <p:pic>
        <p:nvPicPr>
          <p:cNvPr descr="Diagram&#10;&#10;Description automatically generated" id="245" name="Google Shape;245;p4"/>
          <p:cNvPicPr preferRelativeResize="0"/>
          <p:nvPr/>
        </p:nvPicPr>
        <p:blipFill rotWithShape="1">
          <a:blip r:embed="rId10">
            <a:alphaModFix/>
          </a:blip>
          <a:srcRect b="0" l="0" r="0" t="0"/>
          <a:stretch/>
        </p:blipFill>
        <p:spPr>
          <a:xfrm>
            <a:off x="10320730" y="2458355"/>
            <a:ext cx="1390587" cy="774669"/>
          </a:xfrm>
          <a:prstGeom prst="rect">
            <a:avLst/>
          </a:prstGeom>
          <a:noFill/>
          <a:ln>
            <a:noFill/>
          </a:ln>
        </p:spPr>
      </p:pic>
      <p:pic>
        <p:nvPicPr>
          <p:cNvPr id="246" name="Google Shape;246;p4"/>
          <p:cNvPicPr preferRelativeResize="0"/>
          <p:nvPr/>
        </p:nvPicPr>
        <p:blipFill rotWithShape="1">
          <a:blip r:embed="rId11">
            <a:alphaModFix/>
          </a:blip>
          <a:srcRect b="0" l="0" r="0" t="0"/>
          <a:stretch/>
        </p:blipFill>
        <p:spPr>
          <a:xfrm>
            <a:off x="5218935" y="4316145"/>
            <a:ext cx="1501155" cy="886778"/>
          </a:xfrm>
          <a:prstGeom prst="rect">
            <a:avLst/>
          </a:prstGeom>
          <a:noFill/>
          <a:ln>
            <a:noFill/>
          </a:ln>
        </p:spPr>
      </p:pic>
      <p:pic>
        <p:nvPicPr>
          <p:cNvPr descr="Text, logo&#10;&#10;Description automatically generated" id="247" name="Google Shape;247;p4"/>
          <p:cNvPicPr preferRelativeResize="0"/>
          <p:nvPr/>
        </p:nvPicPr>
        <p:blipFill rotWithShape="1">
          <a:blip r:embed="rId12">
            <a:alphaModFix/>
          </a:blip>
          <a:srcRect b="0" l="0" r="0" t="0"/>
          <a:stretch/>
        </p:blipFill>
        <p:spPr>
          <a:xfrm>
            <a:off x="7170109" y="4231477"/>
            <a:ext cx="1098444" cy="1174675"/>
          </a:xfrm>
          <a:prstGeom prst="rect">
            <a:avLst/>
          </a:prstGeom>
          <a:noFill/>
          <a:ln>
            <a:noFill/>
          </a:ln>
        </p:spPr>
      </p:pic>
      <p:pic>
        <p:nvPicPr>
          <p:cNvPr id="248" name="Google Shape;248;p4"/>
          <p:cNvPicPr preferRelativeResize="0"/>
          <p:nvPr/>
        </p:nvPicPr>
        <p:blipFill rotWithShape="1">
          <a:blip r:embed="rId13">
            <a:alphaModFix/>
          </a:blip>
          <a:srcRect b="0" l="0" r="0" t="0"/>
          <a:stretch/>
        </p:blipFill>
        <p:spPr>
          <a:xfrm>
            <a:off x="615898" y="5083028"/>
            <a:ext cx="1413301" cy="882941"/>
          </a:xfrm>
          <a:prstGeom prst="rect">
            <a:avLst/>
          </a:prstGeom>
          <a:noFill/>
          <a:ln>
            <a:noFill/>
          </a:ln>
        </p:spPr>
      </p:pic>
      <p:sp>
        <p:nvSpPr>
          <p:cNvPr id="249" name="Google Shape;249;p4"/>
          <p:cNvSpPr txBox="1"/>
          <p:nvPr/>
        </p:nvSpPr>
        <p:spPr>
          <a:xfrm>
            <a:off x="90229" y="1711524"/>
            <a:ext cx="4719600" cy="2862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bel"/>
                <a:ea typeface="Corbel"/>
                <a:cs typeface="Corbel"/>
                <a:sym typeface="Corbel"/>
              </a:rPr>
              <a:t>The dataset of Brain Stroke is imported from kaggle.</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bel"/>
                <a:ea typeface="Corbel"/>
                <a:cs typeface="Corbel"/>
                <a:sym typeface="Corbel"/>
              </a:rPr>
              <a:t>In our dataset there are about 4981 instances.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bel"/>
                <a:ea typeface="Corbel"/>
                <a:cs typeface="Corbel"/>
                <a:sym typeface="Corbel"/>
              </a:rPr>
              <a:t>Here the dependent variable is stroke.</a:t>
            </a:r>
            <a:endParaRPr sz="1800">
              <a:solidFill>
                <a:schemeClr val="lt1"/>
              </a:solidFill>
              <a:latin typeface="Corbel"/>
              <a:ea typeface="Corbel"/>
              <a:cs typeface="Corbel"/>
              <a:sym typeface="Corbe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bel"/>
                <a:ea typeface="Corbel"/>
                <a:cs typeface="Corbel"/>
                <a:sym typeface="Corbel"/>
              </a:rPr>
              <a:t>In this dataset, as our dependent variable is categorical, and has two unique values we use binary classification models.</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orbel"/>
              <a:ea typeface="Corbel"/>
              <a:cs typeface="Corbel"/>
              <a:sym typeface="Corbel"/>
            </a:endParaRPr>
          </a:p>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0" name="Google Shape;250;p4"/>
          <p:cNvSpPr txBox="1"/>
          <p:nvPr/>
        </p:nvSpPr>
        <p:spPr>
          <a:xfrm>
            <a:off x="2376714" y="5225142"/>
            <a:ext cx="2031900" cy="646200"/>
          </a:xfrm>
          <a:prstGeom prst="rect">
            <a:avLst/>
          </a:prstGeom>
          <a:solidFill>
            <a:srgbClr val="EDB89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Stroke (Dependent variable)</a:t>
            </a:r>
            <a:endParaRPr/>
          </a:p>
        </p:txBody>
      </p:sp>
      <p:sp>
        <p:nvSpPr>
          <p:cNvPr id="251" name="Google Shape;251;p4"/>
          <p:cNvSpPr txBox="1"/>
          <p:nvPr/>
        </p:nvSpPr>
        <p:spPr>
          <a:xfrm>
            <a:off x="6821714" y="6223000"/>
            <a:ext cx="393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Independent Variables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type="title"/>
          </p:nvPr>
        </p:nvSpPr>
        <p:spPr>
          <a:xfrm>
            <a:off x="788276" y="152402"/>
            <a:ext cx="9982456" cy="94542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62626"/>
              </a:buClr>
              <a:buSzPts val="5000"/>
              <a:buFont typeface="Century Schoolbook"/>
              <a:buNone/>
            </a:pPr>
            <a:r>
              <a:rPr b="1" lang="en-US"/>
              <a:t>Azure ML Steps</a:t>
            </a:r>
            <a:endParaRPr/>
          </a:p>
        </p:txBody>
      </p:sp>
      <p:sp>
        <p:nvSpPr>
          <p:cNvPr id="257" name="Google Shape;257;p5"/>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p5"/>
          <p:cNvSpPr txBox="1"/>
          <p:nvPr/>
        </p:nvSpPr>
        <p:spPr>
          <a:xfrm>
            <a:off x="3376449" y="1051034"/>
            <a:ext cx="4805524" cy="461665"/>
          </a:xfrm>
          <a:prstGeom prst="rect">
            <a:avLst/>
          </a:prstGeom>
          <a:solidFill>
            <a:srgbClr val="D8EBF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Import and Preprocess the data</a:t>
            </a:r>
            <a:endParaRPr sz="1800">
              <a:solidFill>
                <a:schemeClr val="dk1"/>
              </a:solidFill>
              <a:latin typeface="Corbel"/>
              <a:ea typeface="Corbel"/>
              <a:cs typeface="Corbel"/>
              <a:sym typeface="Corbel"/>
            </a:endParaRPr>
          </a:p>
        </p:txBody>
      </p:sp>
      <p:sp>
        <p:nvSpPr>
          <p:cNvPr id="259" name="Google Shape;259;p5"/>
          <p:cNvSpPr txBox="1"/>
          <p:nvPr/>
        </p:nvSpPr>
        <p:spPr>
          <a:xfrm>
            <a:off x="3376449" y="1872155"/>
            <a:ext cx="4805524" cy="461665"/>
          </a:xfrm>
          <a:prstGeom prst="rect">
            <a:avLst/>
          </a:prstGeom>
          <a:solidFill>
            <a:srgbClr val="F9E7D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Label Encoding</a:t>
            </a:r>
            <a:endParaRPr/>
          </a:p>
        </p:txBody>
      </p:sp>
      <p:sp>
        <p:nvSpPr>
          <p:cNvPr id="260" name="Google Shape;260;p5"/>
          <p:cNvSpPr txBox="1"/>
          <p:nvPr/>
        </p:nvSpPr>
        <p:spPr>
          <a:xfrm>
            <a:off x="3376448" y="2673569"/>
            <a:ext cx="4805524" cy="461665"/>
          </a:xfrm>
          <a:prstGeom prst="rect">
            <a:avLst/>
          </a:prstGeom>
          <a:solidFill>
            <a:srgbClr val="F8F0D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Split Data</a:t>
            </a:r>
            <a:endParaRPr/>
          </a:p>
        </p:txBody>
      </p:sp>
      <p:sp>
        <p:nvSpPr>
          <p:cNvPr id="261" name="Google Shape;261;p5"/>
          <p:cNvSpPr txBox="1"/>
          <p:nvPr/>
        </p:nvSpPr>
        <p:spPr>
          <a:xfrm>
            <a:off x="3415863" y="3520965"/>
            <a:ext cx="4805524" cy="461665"/>
          </a:xfrm>
          <a:prstGeom prst="rect">
            <a:avLst/>
          </a:prstGeom>
          <a:solidFill>
            <a:srgbClr val="D9EDE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Train data with different algorithms</a:t>
            </a:r>
            <a:endParaRPr/>
          </a:p>
        </p:txBody>
      </p:sp>
      <p:sp>
        <p:nvSpPr>
          <p:cNvPr id="262" name="Google Shape;262;p5"/>
          <p:cNvSpPr txBox="1"/>
          <p:nvPr/>
        </p:nvSpPr>
        <p:spPr>
          <a:xfrm>
            <a:off x="3376448" y="4388067"/>
            <a:ext cx="4805524" cy="461665"/>
          </a:xfrm>
          <a:prstGeom prst="rect">
            <a:avLst/>
          </a:prstGeom>
          <a:solidFill>
            <a:srgbClr val="E7DCE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Test Data</a:t>
            </a:r>
            <a:endParaRPr/>
          </a:p>
        </p:txBody>
      </p:sp>
      <p:sp>
        <p:nvSpPr>
          <p:cNvPr id="263" name="Google Shape;263;p5"/>
          <p:cNvSpPr txBox="1"/>
          <p:nvPr/>
        </p:nvSpPr>
        <p:spPr>
          <a:xfrm>
            <a:off x="3376448" y="5248602"/>
            <a:ext cx="4805524" cy="461665"/>
          </a:xfrm>
          <a:prstGeom prst="rect">
            <a:avLst/>
          </a:prstGeom>
          <a:solidFill>
            <a:srgbClr val="E5DEC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orbel"/>
                <a:ea typeface="Corbel"/>
                <a:cs typeface="Corbel"/>
                <a:sym typeface="Corbel"/>
              </a:rPr>
              <a:t>Evaluate Model</a:t>
            </a:r>
            <a:endParaRPr/>
          </a:p>
        </p:txBody>
      </p:sp>
      <p:sp>
        <p:nvSpPr>
          <p:cNvPr id="264" name="Google Shape;264;p5"/>
          <p:cNvSpPr/>
          <p:nvPr/>
        </p:nvSpPr>
        <p:spPr>
          <a:xfrm>
            <a:off x="5517023" y="1492981"/>
            <a:ext cx="262758" cy="387569"/>
          </a:xfrm>
          <a:prstGeom prst="downArrow">
            <a:avLst>
              <a:gd fmla="val 50000" name="adj1"/>
              <a:gd fmla="val 50000" name="adj2"/>
            </a:avLst>
          </a:prstGeom>
          <a:solidFill>
            <a:schemeClr val="lt1"/>
          </a:solidFill>
          <a:ln cap="flat" cmpd="sng" w="12700">
            <a:solidFill>
              <a:srgbClr val="3073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65" name="Google Shape;265;p5"/>
          <p:cNvSpPr/>
          <p:nvPr/>
        </p:nvSpPr>
        <p:spPr>
          <a:xfrm>
            <a:off x="5517023" y="2320671"/>
            <a:ext cx="262758" cy="387569"/>
          </a:xfrm>
          <a:prstGeom prst="downArrow">
            <a:avLst>
              <a:gd fmla="val 50000" name="adj1"/>
              <a:gd fmla="val 50000" name="adj2"/>
            </a:avLst>
          </a:prstGeom>
          <a:solidFill>
            <a:schemeClr val="lt1"/>
          </a:solidFill>
          <a:ln cap="flat" cmpd="sng" w="12700">
            <a:solidFill>
              <a:srgbClr val="3073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66" name="Google Shape;266;p5"/>
          <p:cNvSpPr/>
          <p:nvPr/>
        </p:nvSpPr>
        <p:spPr>
          <a:xfrm>
            <a:off x="5517023" y="3148360"/>
            <a:ext cx="262758" cy="387569"/>
          </a:xfrm>
          <a:prstGeom prst="downArrow">
            <a:avLst>
              <a:gd fmla="val 50000" name="adj1"/>
              <a:gd fmla="val 50000" name="adj2"/>
            </a:avLst>
          </a:prstGeom>
          <a:solidFill>
            <a:schemeClr val="lt1"/>
          </a:solidFill>
          <a:ln cap="flat" cmpd="sng" w="12700">
            <a:solidFill>
              <a:srgbClr val="3073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67" name="Google Shape;267;p5"/>
          <p:cNvSpPr/>
          <p:nvPr/>
        </p:nvSpPr>
        <p:spPr>
          <a:xfrm>
            <a:off x="5517023" y="3989188"/>
            <a:ext cx="262758" cy="387569"/>
          </a:xfrm>
          <a:prstGeom prst="downArrow">
            <a:avLst>
              <a:gd fmla="val 50000" name="adj1"/>
              <a:gd fmla="val 50000" name="adj2"/>
            </a:avLst>
          </a:prstGeom>
          <a:solidFill>
            <a:schemeClr val="lt1"/>
          </a:solidFill>
          <a:ln cap="flat" cmpd="sng" w="12700">
            <a:solidFill>
              <a:srgbClr val="3073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68" name="Google Shape;268;p5"/>
          <p:cNvSpPr/>
          <p:nvPr/>
        </p:nvSpPr>
        <p:spPr>
          <a:xfrm>
            <a:off x="5517023" y="4849722"/>
            <a:ext cx="262758" cy="387569"/>
          </a:xfrm>
          <a:prstGeom prst="downArrow">
            <a:avLst>
              <a:gd fmla="val 50000" name="adj1"/>
              <a:gd fmla="val 50000" name="adj2"/>
            </a:avLst>
          </a:prstGeom>
          <a:solidFill>
            <a:schemeClr val="lt1"/>
          </a:solidFill>
          <a:ln cap="flat" cmpd="sng" w="12700">
            <a:solidFill>
              <a:srgbClr val="3073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6"/>
          <p:cNvSpPr txBox="1"/>
          <p:nvPr/>
        </p:nvSpPr>
        <p:spPr>
          <a:xfrm>
            <a:off x="3443376" y="301925"/>
            <a:ext cx="530650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800">
                <a:solidFill>
                  <a:schemeClr val="dk1"/>
                </a:solidFill>
                <a:latin typeface="Century Schoolbook"/>
                <a:ea typeface="Century Schoolbook"/>
                <a:cs typeface="Century Schoolbook"/>
                <a:sym typeface="Century Schoolbook"/>
              </a:rPr>
              <a:t>Azure ML Model</a:t>
            </a:r>
            <a:endParaRPr sz="1800">
              <a:solidFill>
                <a:schemeClr val="dk1"/>
              </a:solidFill>
              <a:latin typeface="Corbel"/>
              <a:ea typeface="Corbel"/>
              <a:cs typeface="Corbel"/>
              <a:sym typeface="Corbel"/>
            </a:endParaRPr>
          </a:p>
        </p:txBody>
      </p:sp>
      <p:pic>
        <p:nvPicPr>
          <p:cNvPr descr="Graphical user interface, diagram&#10;&#10;Description automatically generated" id="275" name="Google Shape;275;p6"/>
          <p:cNvPicPr preferRelativeResize="0"/>
          <p:nvPr/>
        </p:nvPicPr>
        <p:blipFill rotWithShape="1">
          <a:blip r:embed="rId3">
            <a:alphaModFix/>
          </a:blip>
          <a:srcRect b="0" l="0" r="0" t="0"/>
          <a:stretch/>
        </p:blipFill>
        <p:spPr>
          <a:xfrm>
            <a:off x="892834" y="1124457"/>
            <a:ext cx="10406331" cy="50324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7"/>
          <p:cNvSpPr txBox="1"/>
          <p:nvPr>
            <p:ph type="title"/>
          </p:nvPr>
        </p:nvSpPr>
        <p:spPr>
          <a:xfrm>
            <a:off x="326571" y="1708725"/>
            <a:ext cx="3833906" cy="2251504"/>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000"/>
              <a:buFont typeface="Century Schoolbook"/>
              <a:buNone/>
            </a:pPr>
            <a:r>
              <a:rPr lang="en-US"/>
              <a:t>Confusion Matrix</a:t>
            </a:r>
            <a:endParaRPr/>
          </a:p>
        </p:txBody>
      </p:sp>
      <p:sp>
        <p:nvSpPr>
          <p:cNvPr id="281" name="Google Shape;281;p7"/>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282" name="Google Shape;282;p7"/>
          <p:cNvGrpSpPr/>
          <p:nvPr/>
        </p:nvGrpSpPr>
        <p:grpSpPr>
          <a:xfrm>
            <a:off x="6127002" y="970110"/>
            <a:ext cx="4917371" cy="4917371"/>
            <a:chOff x="627414" y="349956"/>
            <a:chExt cx="4917371" cy="4917371"/>
          </a:xfrm>
        </p:grpSpPr>
        <p:sp>
          <p:nvSpPr>
            <p:cNvPr id="283" name="Google Shape;283;p7"/>
            <p:cNvSpPr/>
            <p:nvPr/>
          </p:nvSpPr>
          <p:spPr>
            <a:xfrm>
              <a:off x="826266" y="349956"/>
              <a:ext cx="4718519" cy="4718519"/>
            </a:xfrm>
            <a:prstGeom prst="pie">
              <a:avLst>
                <a:gd fmla="val 16200000" name="adj1"/>
                <a:gd fmla="val 0" name="adj2"/>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txBox="1"/>
            <p:nvPr/>
          </p:nvSpPr>
          <p:spPr>
            <a:xfrm>
              <a:off x="3239451" y="1222882"/>
              <a:ext cx="1741358" cy="140432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entury Schoolbook"/>
                <a:buNone/>
              </a:pPr>
              <a:r>
                <a:rPr lang="en-US" sz="1600">
                  <a:solidFill>
                    <a:schemeClr val="lt1"/>
                  </a:solidFill>
                  <a:latin typeface="Century Schoolbook"/>
                  <a:ea typeface="Century Schoolbook"/>
                  <a:cs typeface="Century Schoolbook"/>
                  <a:sym typeface="Century Schoolbook"/>
                </a:rPr>
                <a:t>Person had a stroke but the model predicted that the person wont have a stroke.</a:t>
              </a:r>
              <a:endParaRPr/>
            </a:p>
          </p:txBody>
        </p:sp>
        <p:sp>
          <p:nvSpPr>
            <p:cNvPr id="285" name="Google Shape;285;p7"/>
            <p:cNvSpPr/>
            <p:nvPr/>
          </p:nvSpPr>
          <p:spPr>
            <a:xfrm>
              <a:off x="627414" y="548808"/>
              <a:ext cx="4718519" cy="4718519"/>
            </a:xfrm>
            <a:prstGeom prst="pie">
              <a:avLst>
                <a:gd fmla="val 0" name="adj1"/>
                <a:gd fmla="val 5400000" name="adj2"/>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txBox="1"/>
            <p:nvPr/>
          </p:nvSpPr>
          <p:spPr>
            <a:xfrm>
              <a:off x="3070933" y="2992327"/>
              <a:ext cx="1741358" cy="140432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entury Schoolbook"/>
                <a:buNone/>
              </a:pPr>
              <a:r>
                <a:rPr lang="en-US" sz="1600">
                  <a:solidFill>
                    <a:schemeClr val="lt1"/>
                  </a:solidFill>
                  <a:latin typeface="Century Schoolbook"/>
                  <a:ea typeface="Century Schoolbook"/>
                  <a:cs typeface="Century Schoolbook"/>
                  <a:sym typeface="Century Schoolbook"/>
                </a:rPr>
                <a:t>Person did not have a stroke, the model also predicted that the person wont have a stroke. </a:t>
              </a:r>
              <a:endParaRPr sz="1600">
                <a:solidFill>
                  <a:schemeClr val="lt1"/>
                </a:solidFill>
                <a:latin typeface="Corbel"/>
                <a:ea typeface="Corbel"/>
                <a:cs typeface="Corbel"/>
                <a:sym typeface="Corbel"/>
              </a:endParaRPr>
            </a:p>
          </p:txBody>
        </p:sp>
        <p:sp>
          <p:nvSpPr>
            <p:cNvPr id="287" name="Google Shape;287;p7"/>
            <p:cNvSpPr/>
            <p:nvPr/>
          </p:nvSpPr>
          <p:spPr>
            <a:xfrm>
              <a:off x="627414" y="548808"/>
              <a:ext cx="4718519" cy="4718519"/>
            </a:xfrm>
            <a:prstGeom prst="pie">
              <a:avLst>
                <a:gd fmla="val 5400000" name="adj1"/>
                <a:gd fmla="val 10800000" name="adj2"/>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1161056" y="2992327"/>
              <a:ext cx="1741358" cy="140432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entury Schoolbook"/>
                <a:buNone/>
              </a:pPr>
              <a:r>
                <a:rPr lang="en-US" sz="1600">
                  <a:solidFill>
                    <a:schemeClr val="lt1"/>
                  </a:solidFill>
                  <a:latin typeface="Century Schoolbook"/>
                  <a:ea typeface="Century Schoolbook"/>
                  <a:cs typeface="Century Schoolbook"/>
                  <a:sym typeface="Century Schoolbook"/>
                </a:rPr>
                <a:t> Person didn't have a stroke but the model predicted that the person would have a stroke.</a:t>
              </a:r>
              <a:endParaRPr sz="1600">
                <a:solidFill>
                  <a:schemeClr val="lt1"/>
                </a:solidFill>
                <a:latin typeface="Corbel"/>
                <a:ea typeface="Corbel"/>
                <a:cs typeface="Corbel"/>
                <a:sym typeface="Corbel"/>
              </a:endParaRPr>
            </a:p>
          </p:txBody>
        </p:sp>
        <p:sp>
          <p:nvSpPr>
            <p:cNvPr id="289" name="Google Shape;289;p7"/>
            <p:cNvSpPr/>
            <p:nvPr/>
          </p:nvSpPr>
          <p:spPr>
            <a:xfrm>
              <a:off x="627414" y="548808"/>
              <a:ext cx="4718519" cy="4718519"/>
            </a:xfrm>
            <a:prstGeom prst="pie">
              <a:avLst>
                <a:gd fmla="val 10800000" name="adj1"/>
                <a:gd fmla="val 16200000" name="adj2"/>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txBox="1"/>
            <p:nvPr/>
          </p:nvSpPr>
          <p:spPr>
            <a:xfrm>
              <a:off x="1161056" y="1419487"/>
              <a:ext cx="1741358" cy="140432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entury Schoolbook"/>
                <a:buNone/>
              </a:pPr>
              <a:r>
                <a:rPr lang="en-US" sz="1600">
                  <a:solidFill>
                    <a:schemeClr val="lt1"/>
                  </a:solidFill>
                  <a:latin typeface="Century Schoolbook"/>
                  <a:ea typeface="Century Schoolbook"/>
                  <a:cs typeface="Century Schoolbook"/>
                  <a:sym typeface="Century Schoolbook"/>
                </a:rPr>
                <a:t> Person had a stroke and the model also predicted that the person would have a stroke</a:t>
              </a:r>
              <a:r>
                <a:rPr lang="en-US" sz="1600">
                  <a:solidFill>
                    <a:schemeClr val="lt1"/>
                  </a:solidFill>
                  <a:latin typeface="Corbel"/>
                  <a:ea typeface="Corbel"/>
                  <a:cs typeface="Corbel"/>
                  <a:sym typeface="Corbel"/>
                </a:rPr>
                <a:t>.</a:t>
              </a:r>
              <a:endParaRPr/>
            </a:p>
          </p:txBody>
        </p:sp>
      </p:grpSp>
      <p:sp>
        <p:nvSpPr>
          <p:cNvPr id="291" name="Google Shape;291;p7"/>
          <p:cNvSpPr txBox="1"/>
          <p:nvPr/>
        </p:nvSpPr>
        <p:spPr>
          <a:xfrm>
            <a:off x="5219094" y="1143000"/>
            <a:ext cx="17598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True Positive</a:t>
            </a:r>
            <a:endParaRPr/>
          </a:p>
          <a:p>
            <a:pPr indent="0" lvl="0" marL="0" marR="0" rtl="0" algn="l">
              <a:spcBef>
                <a:spcPts val="0"/>
              </a:spcBef>
              <a:spcAft>
                <a:spcPts val="0"/>
              </a:spcAft>
              <a:buNone/>
            </a:pPr>
            <a:r>
              <a:rPr b="1" lang="en-US" sz="1800">
                <a:solidFill>
                  <a:schemeClr val="dk1"/>
                </a:solidFill>
                <a:latin typeface="Corbel"/>
                <a:ea typeface="Corbel"/>
                <a:cs typeface="Corbel"/>
                <a:sym typeface="Corbel"/>
              </a:rPr>
              <a:t>       (TP)</a:t>
            </a:r>
            <a:endParaRPr/>
          </a:p>
        </p:txBody>
      </p:sp>
      <p:sp>
        <p:nvSpPr>
          <p:cNvPr id="292" name="Google Shape;292;p7"/>
          <p:cNvSpPr txBox="1"/>
          <p:nvPr/>
        </p:nvSpPr>
        <p:spPr>
          <a:xfrm>
            <a:off x="5612190" y="5400523"/>
            <a:ext cx="15421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False Positive</a:t>
            </a:r>
            <a:endParaRPr/>
          </a:p>
          <a:p>
            <a:pPr indent="0" lvl="0" marL="0" marR="0" rtl="0" algn="l">
              <a:spcBef>
                <a:spcPts val="0"/>
              </a:spcBef>
              <a:spcAft>
                <a:spcPts val="0"/>
              </a:spcAft>
              <a:buNone/>
            </a:pPr>
            <a:r>
              <a:rPr b="1" lang="en-US" sz="1800">
                <a:solidFill>
                  <a:schemeClr val="dk1"/>
                </a:solidFill>
                <a:latin typeface="Corbel"/>
                <a:ea typeface="Corbel"/>
                <a:cs typeface="Corbel"/>
                <a:sym typeface="Corbel"/>
              </a:rPr>
              <a:t>    (FP)</a:t>
            </a:r>
            <a:endParaRPr/>
          </a:p>
        </p:txBody>
      </p:sp>
      <p:sp>
        <p:nvSpPr>
          <p:cNvPr id="293" name="Google Shape;293;p7"/>
          <p:cNvSpPr txBox="1"/>
          <p:nvPr/>
        </p:nvSpPr>
        <p:spPr>
          <a:xfrm>
            <a:off x="10394600" y="1144824"/>
            <a:ext cx="17961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False Negative</a:t>
            </a:r>
            <a:endParaRPr/>
          </a:p>
          <a:p>
            <a:pPr indent="0" lvl="0" marL="0" marR="0" rtl="0" algn="l">
              <a:spcBef>
                <a:spcPts val="0"/>
              </a:spcBef>
              <a:spcAft>
                <a:spcPts val="0"/>
              </a:spcAft>
              <a:buNone/>
            </a:pPr>
            <a:r>
              <a:rPr b="1" lang="en-US" sz="1800">
                <a:solidFill>
                  <a:schemeClr val="dk1"/>
                </a:solidFill>
                <a:latin typeface="Corbel"/>
                <a:ea typeface="Corbel"/>
                <a:cs typeface="Corbel"/>
                <a:sym typeface="Corbel"/>
              </a:rPr>
              <a:t>    (FN)</a:t>
            </a:r>
            <a:endParaRPr/>
          </a:p>
        </p:txBody>
      </p:sp>
      <p:sp>
        <p:nvSpPr>
          <p:cNvPr id="294" name="Google Shape;294;p7"/>
          <p:cNvSpPr txBox="1"/>
          <p:nvPr/>
        </p:nvSpPr>
        <p:spPr>
          <a:xfrm>
            <a:off x="9961794" y="5467275"/>
            <a:ext cx="20380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   True Negative</a:t>
            </a:r>
            <a:endParaRPr/>
          </a:p>
          <a:p>
            <a:pPr indent="0" lvl="0" marL="0" marR="0" rtl="0" algn="l">
              <a:spcBef>
                <a:spcPts val="0"/>
              </a:spcBef>
              <a:spcAft>
                <a:spcPts val="0"/>
              </a:spcAft>
              <a:buNone/>
            </a:pPr>
            <a:r>
              <a:rPr b="1" lang="en-US" sz="1800">
                <a:solidFill>
                  <a:schemeClr val="dk1"/>
                </a:solidFill>
                <a:latin typeface="Corbel"/>
                <a:ea typeface="Corbel"/>
                <a:cs typeface="Corbel"/>
                <a:sym typeface="Corbel"/>
              </a:rPr>
              <a:t>          (TN)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8"/>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8"/>
          <p:cNvSpPr txBox="1"/>
          <p:nvPr/>
        </p:nvSpPr>
        <p:spPr>
          <a:xfrm>
            <a:off x="1322716" y="3242094"/>
            <a:ext cx="9979144" cy="461665"/>
          </a:xfrm>
          <a:prstGeom prst="rect">
            <a:avLst/>
          </a:prstGeom>
          <a:noFill/>
          <a:ln>
            <a:noFill/>
          </a:ln>
        </p:spPr>
        <p:txBody>
          <a:bodyPr anchorCtr="0" anchor="t" bIns="45700" lIns="91425" spcFirstLastPara="1" rIns="91425" wrap="square" tIns="45700">
            <a:spAutoFit/>
          </a:bodyPr>
          <a:lstStyle/>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orbel"/>
              <a:ea typeface="Corbel"/>
              <a:cs typeface="Corbel"/>
              <a:sym typeface="Corbel"/>
            </a:endParaRPr>
          </a:p>
        </p:txBody>
      </p:sp>
      <p:pic>
        <p:nvPicPr>
          <p:cNvPr id="301" name="Google Shape;301;p8"/>
          <p:cNvPicPr preferRelativeResize="0"/>
          <p:nvPr/>
        </p:nvPicPr>
        <p:blipFill rotWithShape="1">
          <a:blip r:embed="rId3">
            <a:alphaModFix/>
          </a:blip>
          <a:srcRect b="0" l="0" r="0" t="0"/>
          <a:stretch/>
        </p:blipFill>
        <p:spPr>
          <a:xfrm>
            <a:off x="475388" y="3914935"/>
            <a:ext cx="5348748" cy="1445810"/>
          </a:xfrm>
          <a:prstGeom prst="rect">
            <a:avLst/>
          </a:prstGeom>
          <a:noFill/>
          <a:ln>
            <a:noFill/>
          </a:ln>
        </p:spPr>
      </p:pic>
      <p:sp>
        <p:nvSpPr>
          <p:cNvPr id="302" name="Google Shape;302;p8"/>
          <p:cNvSpPr txBox="1"/>
          <p:nvPr/>
        </p:nvSpPr>
        <p:spPr>
          <a:xfrm>
            <a:off x="485468" y="5647403"/>
            <a:ext cx="55060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Two class Boosted Decision Tree model</a:t>
            </a:r>
            <a:endParaRPr/>
          </a:p>
        </p:txBody>
      </p:sp>
      <p:pic>
        <p:nvPicPr>
          <p:cNvPr id="303" name="Google Shape;303;p8"/>
          <p:cNvPicPr preferRelativeResize="0"/>
          <p:nvPr/>
        </p:nvPicPr>
        <p:blipFill rotWithShape="1">
          <a:blip r:embed="rId4">
            <a:alphaModFix/>
          </a:blip>
          <a:srcRect b="0" l="0" r="0" t="0"/>
          <a:stretch/>
        </p:blipFill>
        <p:spPr>
          <a:xfrm>
            <a:off x="6181294" y="3914935"/>
            <a:ext cx="5348748" cy="1542254"/>
          </a:xfrm>
          <a:prstGeom prst="rect">
            <a:avLst/>
          </a:prstGeom>
          <a:noFill/>
          <a:ln>
            <a:noFill/>
          </a:ln>
        </p:spPr>
      </p:pic>
      <p:pic>
        <p:nvPicPr>
          <p:cNvPr descr="Chart, line chart&#10;&#10;Description automatically generated" id="304" name="Google Shape;304;p8"/>
          <p:cNvPicPr preferRelativeResize="0"/>
          <p:nvPr/>
        </p:nvPicPr>
        <p:blipFill rotWithShape="1">
          <a:blip r:embed="rId5">
            <a:alphaModFix/>
          </a:blip>
          <a:srcRect b="0" l="0" r="0" t="0"/>
          <a:stretch/>
        </p:blipFill>
        <p:spPr>
          <a:xfrm>
            <a:off x="6181293" y="702838"/>
            <a:ext cx="5348749" cy="3308364"/>
          </a:xfrm>
          <a:prstGeom prst="rect">
            <a:avLst/>
          </a:prstGeom>
          <a:noFill/>
          <a:ln>
            <a:noFill/>
          </a:ln>
        </p:spPr>
      </p:pic>
      <p:sp>
        <p:nvSpPr>
          <p:cNvPr id="305" name="Google Shape;305;p8"/>
          <p:cNvSpPr txBox="1"/>
          <p:nvPr/>
        </p:nvSpPr>
        <p:spPr>
          <a:xfrm>
            <a:off x="6765821" y="5647402"/>
            <a:ext cx="502674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Two class Logistic Regression model</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Chart, line chart&#10;&#10;Description automatically generated" id="306" name="Google Shape;306;p8"/>
          <p:cNvPicPr preferRelativeResize="0"/>
          <p:nvPr/>
        </p:nvPicPr>
        <p:blipFill rotWithShape="1">
          <a:blip r:embed="rId6">
            <a:alphaModFix/>
          </a:blip>
          <a:srcRect b="0" l="0" r="0" t="0"/>
          <a:stretch/>
        </p:blipFill>
        <p:spPr>
          <a:xfrm>
            <a:off x="485468" y="702838"/>
            <a:ext cx="5338668" cy="33083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9"/>
          <p:cNvSpPr txBox="1"/>
          <p:nvPr/>
        </p:nvSpPr>
        <p:spPr>
          <a:xfrm>
            <a:off x="1322716" y="3242094"/>
            <a:ext cx="9979144" cy="461665"/>
          </a:xfrm>
          <a:prstGeom prst="rect">
            <a:avLst/>
          </a:prstGeom>
          <a:noFill/>
          <a:ln>
            <a:noFill/>
          </a:ln>
        </p:spPr>
        <p:txBody>
          <a:bodyPr anchorCtr="0" anchor="t" bIns="45700" lIns="91425" spcFirstLastPara="1" rIns="91425" wrap="square" tIns="45700">
            <a:spAutoFit/>
          </a:bodyPr>
          <a:lstStyle/>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orbel"/>
              <a:ea typeface="Corbel"/>
              <a:cs typeface="Corbel"/>
              <a:sym typeface="Corbel"/>
            </a:endParaRPr>
          </a:p>
        </p:txBody>
      </p:sp>
      <p:sp>
        <p:nvSpPr>
          <p:cNvPr id="313" name="Google Shape;313;p9"/>
          <p:cNvSpPr txBox="1"/>
          <p:nvPr/>
        </p:nvSpPr>
        <p:spPr>
          <a:xfrm>
            <a:off x="497758" y="5659693"/>
            <a:ext cx="52725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Two class Neural Network model</a:t>
            </a:r>
            <a:endParaRPr/>
          </a:p>
        </p:txBody>
      </p:sp>
      <p:sp>
        <p:nvSpPr>
          <p:cNvPr id="314" name="Google Shape;314;p9"/>
          <p:cNvSpPr txBox="1"/>
          <p:nvPr/>
        </p:nvSpPr>
        <p:spPr>
          <a:xfrm>
            <a:off x="6765821" y="5647402"/>
            <a:ext cx="502674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Two class Decision Forest model</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Chart, line chart&#10;&#10;Description automatically generated" id="315" name="Google Shape;315;p9"/>
          <p:cNvPicPr preferRelativeResize="0"/>
          <p:nvPr/>
        </p:nvPicPr>
        <p:blipFill rotWithShape="1">
          <a:blip r:embed="rId3">
            <a:alphaModFix/>
          </a:blip>
          <a:srcRect b="0" l="0" r="0" t="0"/>
          <a:stretch/>
        </p:blipFill>
        <p:spPr>
          <a:xfrm>
            <a:off x="644013" y="903404"/>
            <a:ext cx="5016908" cy="3256804"/>
          </a:xfrm>
          <a:prstGeom prst="rect">
            <a:avLst/>
          </a:prstGeom>
          <a:noFill/>
          <a:ln>
            <a:noFill/>
          </a:ln>
        </p:spPr>
      </p:pic>
      <p:pic>
        <p:nvPicPr>
          <p:cNvPr descr="A picture containing text&#10;&#10;Description automatically generated" id="316" name="Google Shape;316;p9"/>
          <p:cNvPicPr preferRelativeResize="0"/>
          <p:nvPr/>
        </p:nvPicPr>
        <p:blipFill rotWithShape="1">
          <a:blip r:embed="rId4">
            <a:alphaModFix/>
          </a:blip>
          <a:srcRect b="0" l="0" r="0" t="0"/>
          <a:stretch/>
        </p:blipFill>
        <p:spPr>
          <a:xfrm>
            <a:off x="644013" y="4144773"/>
            <a:ext cx="5016910" cy="1321485"/>
          </a:xfrm>
          <a:prstGeom prst="rect">
            <a:avLst/>
          </a:prstGeom>
          <a:noFill/>
          <a:ln>
            <a:noFill/>
          </a:ln>
        </p:spPr>
      </p:pic>
      <p:pic>
        <p:nvPicPr>
          <p:cNvPr descr="Chart, line chart&#10;&#10;Description automatically generated" id="317" name="Google Shape;317;p9"/>
          <p:cNvPicPr preferRelativeResize="0"/>
          <p:nvPr/>
        </p:nvPicPr>
        <p:blipFill rotWithShape="1">
          <a:blip r:embed="rId5">
            <a:alphaModFix/>
          </a:blip>
          <a:srcRect b="0" l="0" r="0" t="0"/>
          <a:stretch/>
        </p:blipFill>
        <p:spPr>
          <a:xfrm>
            <a:off x="6518789" y="902206"/>
            <a:ext cx="4967745" cy="3418976"/>
          </a:xfrm>
          <a:prstGeom prst="rect">
            <a:avLst/>
          </a:prstGeom>
          <a:noFill/>
          <a:ln>
            <a:noFill/>
          </a:ln>
        </p:spPr>
      </p:pic>
      <p:pic>
        <p:nvPicPr>
          <p:cNvPr descr="A picture containing text&#10;&#10;Description automatically generated" id="318" name="Google Shape;318;p9"/>
          <p:cNvPicPr preferRelativeResize="0"/>
          <p:nvPr/>
        </p:nvPicPr>
        <p:blipFill rotWithShape="1">
          <a:blip r:embed="rId6">
            <a:alphaModFix/>
          </a:blip>
          <a:srcRect b="0" l="0" r="0" t="0"/>
          <a:stretch/>
        </p:blipFill>
        <p:spPr>
          <a:xfrm>
            <a:off x="6518788" y="4145980"/>
            <a:ext cx="4967747" cy="13190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dlines">
  <a:themeElements>
    <a:clrScheme name="Headlines">
      <a:dk1>
        <a:srgbClr val="000000"/>
      </a:dk1>
      <a:lt1>
        <a:srgbClr val="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eadlines">
  <a:themeElements>
    <a:clrScheme name="Headlines">
      <a:dk1>
        <a:srgbClr val="000000"/>
      </a:dk1>
      <a:lt1>
        <a:srgbClr val="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2022-11-06T21:35:17Z</dcterms:created>
</cp:coreProperties>
</file>